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18c7b513a49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5ce857ff2432a"/>
  </p:sldMasterIdLst>
  <p:sldIdLst>
    <p:sldId xmlns:r="http://schemas.openxmlformats.org/officeDocument/2006/relationships" id="256" r:id="R65ae883964cb4692"/>
    <p:sldId xmlns:r="http://schemas.openxmlformats.org/officeDocument/2006/relationships" id="257" r:id="Rb0b7e70904e54423"/>
    <p:sldId xmlns:r="http://schemas.openxmlformats.org/officeDocument/2006/relationships" id="258" r:id="R28b828f8e1b24545"/>
    <p:sldId xmlns:r="http://schemas.openxmlformats.org/officeDocument/2006/relationships" id="259" r:id="R46aacb21373c48ee"/>
    <p:sldId xmlns:r="http://schemas.openxmlformats.org/officeDocument/2006/relationships" id="260" r:id="R92eb232eaa374710"/>
    <p:sldId xmlns:r="http://schemas.openxmlformats.org/officeDocument/2006/relationships" id="261" r:id="R36c29ef33b70439a"/>
    <p:sldId xmlns:r="http://schemas.openxmlformats.org/officeDocument/2006/relationships" id="262" r:id="R36746f1cb2fd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5ce857ff2432a" /><Relationship Type="http://schemas.openxmlformats.org/officeDocument/2006/relationships/slide" Target="/ppt/slides/slide1.xml" Id="R65ae883964cb4692" /><Relationship Type="http://schemas.openxmlformats.org/officeDocument/2006/relationships/slide" Target="/ppt/slides/slide2.xml" Id="Rb0b7e70904e54423" /><Relationship Type="http://schemas.openxmlformats.org/officeDocument/2006/relationships/slide" Target="/ppt/slides/slide3.xml" Id="R28b828f8e1b24545" /><Relationship Type="http://schemas.openxmlformats.org/officeDocument/2006/relationships/slide" Target="/ppt/slides/slide4.xml" Id="R46aacb21373c48ee" /><Relationship Type="http://schemas.openxmlformats.org/officeDocument/2006/relationships/slide" Target="/ppt/slides/slide5.xml" Id="R92eb232eaa374710" /><Relationship Type="http://schemas.openxmlformats.org/officeDocument/2006/relationships/slide" Target="/ppt/slides/slide6.xml" Id="R36c29ef33b70439a" /><Relationship Type="http://schemas.openxmlformats.org/officeDocument/2006/relationships/slide" Target="/ppt/slides/slide7.xml" Id="R36746f1cb2fd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0ca335239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11a0f27248d5" /><Relationship Type="http://schemas.openxmlformats.org/officeDocument/2006/relationships/theme" Target="/ppt/slideMasters/theme/theme1.xml" Id="Re699738e1e24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711a0f272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eed2168645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036256332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bcad1db40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0705b1fbb44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eaf63d67d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c2821aac64a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d75bf65e4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BITBASE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BITBASE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MATHILDE ASKE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CHRISTIAN ASKE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3152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