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ad170144f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eb4fdd2f64a63"/>
  </p:sldMasterIdLst>
  <p:sldIdLst>
    <p:sldId xmlns:r="http://schemas.openxmlformats.org/officeDocument/2006/relationships" id="256" r:id="Rebc30515a2e64c87"/>
    <p:sldId xmlns:r="http://schemas.openxmlformats.org/officeDocument/2006/relationships" id="257" r:id="R091182a131294fe3"/>
    <p:sldId xmlns:r="http://schemas.openxmlformats.org/officeDocument/2006/relationships" id="258" r:id="R27ce01f8b8244062"/>
    <p:sldId xmlns:r="http://schemas.openxmlformats.org/officeDocument/2006/relationships" id="259" r:id="Rc21be3f9c2384ec1"/>
    <p:sldId xmlns:r="http://schemas.openxmlformats.org/officeDocument/2006/relationships" id="260" r:id="R05e813d85531456b"/>
    <p:sldId xmlns:r="http://schemas.openxmlformats.org/officeDocument/2006/relationships" id="261" r:id="Rfa746c80532447dc"/>
    <p:sldId xmlns:r="http://schemas.openxmlformats.org/officeDocument/2006/relationships" id="262" r:id="Rdd2e6670f467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eb4fdd2f64a63" /><Relationship Type="http://schemas.openxmlformats.org/officeDocument/2006/relationships/slide" Target="/ppt/slides/slide1.xml" Id="Rebc30515a2e64c87" /><Relationship Type="http://schemas.openxmlformats.org/officeDocument/2006/relationships/slide" Target="/ppt/slides/slide2.xml" Id="R091182a131294fe3" /><Relationship Type="http://schemas.openxmlformats.org/officeDocument/2006/relationships/slide" Target="/ppt/slides/slide3.xml" Id="R27ce01f8b8244062" /><Relationship Type="http://schemas.openxmlformats.org/officeDocument/2006/relationships/slide" Target="/ppt/slides/slide4.xml" Id="Rc21be3f9c2384ec1" /><Relationship Type="http://schemas.openxmlformats.org/officeDocument/2006/relationships/slide" Target="/ppt/slides/slide5.xml" Id="R05e813d85531456b" /><Relationship Type="http://schemas.openxmlformats.org/officeDocument/2006/relationships/slide" Target="/ppt/slides/slide6.xml" Id="Rfa746c80532447dc" /><Relationship Type="http://schemas.openxmlformats.org/officeDocument/2006/relationships/slide" Target="/ppt/slides/slide7.xml" Id="Rdd2e6670f467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c57cd0441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6ab7ea114785" /><Relationship Type="http://schemas.openxmlformats.org/officeDocument/2006/relationships/theme" Target="/ppt/slideMasters/theme/theme1.xml" Id="R9085d5a3fcff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96ab7ea11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50b63752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5e9e80b1b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3c60437c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95d97f4947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f37d5ad39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7a95a8d92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f155a1904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LASSESEN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ble etablert [år] og holder til i Kongshavn.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29 820 598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31 713 760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DAN BENNY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LASSESEN JAN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Tromøyvei 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4812 Kongshavn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LASSESEN HOLDING AS</a:t>
            </a:r>
          </a:p>
        </p:txBody>
      </p:sp>
    </p:spTree>
  </p:cSld>
  <p:clrMapOvr>
    <a:masterClrMapping xmlns:a="http://schemas.openxmlformats.org/drawingml/2006/main"/>
  </p:clrMapOvr>
</p:sld>
</file>