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2ca242444dc4c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970f202fae4cb8"/>
  </p:sldMasterIdLst>
  <p:sldIdLst>
    <p:sldId xmlns:r="http://schemas.openxmlformats.org/officeDocument/2006/relationships" id="256" r:id="R6507011b2a144551"/>
    <p:sldId xmlns:r="http://schemas.openxmlformats.org/officeDocument/2006/relationships" id="257" r:id="Rf52485702d2b45e6"/>
    <p:sldId xmlns:r="http://schemas.openxmlformats.org/officeDocument/2006/relationships" id="258" r:id="Rce48b0f22c8e4250"/>
    <p:sldId xmlns:r="http://schemas.openxmlformats.org/officeDocument/2006/relationships" id="259" r:id="R20d21f6206764ef8"/>
    <p:sldId xmlns:r="http://schemas.openxmlformats.org/officeDocument/2006/relationships" id="260" r:id="R36185935ba024983"/>
    <p:sldId xmlns:r="http://schemas.openxmlformats.org/officeDocument/2006/relationships" id="261" r:id="R64adf22e85e14a0c"/>
    <p:sldId xmlns:r="http://schemas.openxmlformats.org/officeDocument/2006/relationships" id="262" r:id="R58a378fd078548d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970f202fae4cb8" /><Relationship Type="http://schemas.openxmlformats.org/officeDocument/2006/relationships/slide" Target="/ppt/slides/slide1.xml" Id="R6507011b2a144551" /><Relationship Type="http://schemas.openxmlformats.org/officeDocument/2006/relationships/slide" Target="/ppt/slides/slide2.xml" Id="Rf52485702d2b45e6" /><Relationship Type="http://schemas.openxmlformats.org/officeDocument/2006/relationships/slide" Target="/ppt/slides/slide3.xml" Id="Rce48b0f22c8e4250" /><Relationship Type="http://schemas.openxmlformats.org/officeDocument/2006/relationships/slide" Target="/ppt/slides/slide4.xml" Id="R20d21f6206764ef8" /><Relationship Type="http://schemas.openxmlformats.org/officeDocument/2006/relationships/slide" Target="/ppt/slides/slide5.xml" Id="R36185935ba024983" /><Relationship Type="http://schemas.openxmlformats.org/officeDocument/2006/relationships/slide" Target="/ppt/slides/slide6.xml" Id="R64adf22e85e14a0c" /><Relationship Type="http://schemas.openxmlformats.org/officeDocument/2006/relationships/slide" Target="/ppt/slides/slide7.xml" Id="R58a378fd078548d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fe62c505f5451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a16943e5004e6a" /><Relationship Type="http://schemas.openxmlformats.org/officeDocument/2006/relationships/theme" Target="/ppt/slideMasters/theme/theme1.xml" Id="R9c847dd53de345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5a16943e5004e6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d1d4d3af0a4a6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abddc7810940d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cd674f6ed94c7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aaf1c36bf047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a737cc0a924eb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0c57a111e7477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1de4814e40415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HAGEN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HAGEN REVISJON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3 825 566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1 935 882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1 542 462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58 285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2 321 343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KVAMANE HOLDING AS  –  99,9 %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TORGEIR ESPELAND HAGEN  –  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999 610 625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HAGEN REVISJON AS</a:t>
            </a:r>
          </a:p>
        </p:txBody>
      </p:sp>
    </p:spTree>
  </p:cSld>
  <p:clrMapOvr>
    <a:masterClrMapping xmlns:a="http://schemas.openxmlformats.org/drawingml/2006/main"/>
  </p:clrMapOvr>
</p:sld>
</file>