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3ab279ab2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91d107c204e4b"/>
  </p:sldMasterIdLst>
  <p:sldIdLst>
    <p:sldId xmlns:r="http://schemas.openxmlformats.org/officeDocument/2006/relationships" id="256" r:id="Rb165ddb1442c44f2"/>
    <p:sldId xmlns:r="http://schemas.openxmlformats.org/officeDocument/2006/relationships" id="257" r:id="R4af691a2d8c447b9"/>
    <p:sldId xmlns:r="http://schemas.openxmlformats.org/officeDocument/2006/relationships" id="258" r:id="R74ba374fad7e4960"/>
    <p:sldId xmlns:r="http://schemas.openxmlformats.org/officeDocument/2006/relationships" id="259" r:id="R55572db0c22242cc"/>
    <p:sldId xmlns:r="http://schemas.openxmlformats.org/officeDocument/2006/relationships" id="260" r:id="R1c7fe0c67af6486c"/>
    <p:sldId xmlns:r="http://schemas.openxmlformats.org/officeDocument/2006/relationships" id="261" r:id="R7514b292107e4e12"/>
    <p:sldId xmlns:r="http://schemas.openxmlformats.org/officeDocument/2006/relationships" id="262" r:id="Rb7b469ced80b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91d107c204e4b" /><Relationship Type="http://schemas.openxmlformats.org/officeDocument/2006/relationships/slide" Target="/ppt/slides/slide1.xml" Id="Rb165ddb1442c44f2" /><Relationship Type="http://schemas.openxmlformats.org/officeDocument/2006/relationships/slide" Target="/ppt/slides/slide2.xml" Id="R4af691a2d8c447b9" /><Relationship Type="http://schemas.openxmlformats.org/officeDocument/2006/relationships/slide" Target="/ppt/slides/slide3.xml" Id="R74ba374fad7e4960" /><Relationship Type="http://schemas.openxmlformats.org/officeDocument/2006/relationships/slide" Target="/ppt/slides/slide4.xml" Id="R55572db0c22242cc" /><Relationship Type="http://schemas.openxmlformats.org/officeDocument/2006/relationships/slide" Target="/ppt/slides/slide5.xml" Id="R1c7fe0c67af6486c" /><Relationship Type="http://schemas.openxmlformats.org/officeDocument/2006/relationships/slide" Target="/ppt/slides/slide6.xml" Id="R7514b292107e4e12" /><Relationship Type="http://schemas.openxmlformats.org/officeDocument/2006/relationships/slide" Target="/ppt/slides/slide7.xml" Id="Rb7b469ced80b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a18ef622c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ef5b3d034484" /><Relationship Type="http://schemas.openxmlformats.org/officeDocument/2006/relationships/theme" Target="/ppt/slideMasters/theme/theme1.xml" Id="R0ad0cdb9d3e5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10ef5b3d03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385c3ef2d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02cf5c842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bc7d5188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4e299b9fb4e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80f6d8b89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3c7831fa0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528e16136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STENHAUG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STENHAUG TRANSPORT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4 252 207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540 606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2 677 189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5 250 810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STENHAUG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999 607 802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STENHAUG TRANSPORT AS</a:t>
            </a:r>
          </a:p>
        </p:txBody>
      </p:sp>
    </p:spTree>
  </p:cSld>
  <p:clrMapOvr>
    <a:masterClrMapping xmlns:a="http://schemas.openxmlformats.org/drawingml/2006/main"/>
  </p:clrMapOvr>
</p:sld>
</file>