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2946b81498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ddadd27ad841c3"/>
  </p:sldMasterIdLst>
  <p:sldIdLst>
    <p:sldId xmlns:r="http://schemas.openxmlformats.org/officeDocument/2006/relationships" id="256" r:id="Rc7643b74b6d04bdd"/>
    <p:sldId xmlns:r="http://schemas.openxmlformats.org/officeDocument/2006/relationships" id="257" r:id="R76ec006a71884931"/>
    <p:sldId xmlns:r="http://schemas.openxmlformats.org/officeDocument/2006/relationships" id="258" r:id="R87dce56cac7b498c"/>
    <p:sldId xmlns:r="http://schemas.openxmlformats.org/officeDocument/2006/relationships" id="259" r:id="R95cf70d3a5584c05"/>
    <p:sldId xmlns:r="http://schemas.openxmlformats.org/officeDocument/2006/relationships" id="260" r:id="Rfb1827ffad4a490e"/>
    <p:sldId xmlns:r="http://schemas.openxmlformats.org/officeDocument/2006/relationships" id="261" r:id="R34d554e8aa954e2c"/>
    <p:sldId xmlns:r="http://schemas.openxmlformats.org/officeDocument/2006/relationships" id="262" r:id="R2483c2d9713847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dadd27ad841c3" /><Relationship Type="http://schemas.openxmlformats.org/officeDocument/2006/relationships/slide" Target="/ppt/slides/slide1.xml" Id="Rc7643b74b6d04bdd" /><Relationship Type="http://schemas.openxmlformats.org/officeDocument/2006/relationships/slide" Target="/ppt/slides/slide2.xml" Id="R76ec006a71884931" /><Relationship Type="http://schemas.openxmlformats.org/officeDocument/2006/relationships/slide" Target="/ppt/slides/slide3.xml" Id="R87dce56cac7b498c" /><Relationship Type="http://schemas.openxmlformats.org/officeDocument/2006/relationships/slide" Target="/ppt/slides/slide4.xml" Id="R95cf70d3a5584c05" /><Relationship Type="http://schemas.openxmlformats.org/officeDocument/2006/relationships/slide" Target="/ppt/slides/slide5.xml" Id="Rfb1827ffad4a490e" /><Relationship Type="http://schemas.openxmlformats.org/officeDocument/2006/relationships/slide" Target="/ppt/slides/slide6.xml" Id="R34d554e8aa954e2c" /><Relationship Type="http://schemas.openxmlformats.org/officeDocument/2006/relationships/slide" Target="/ppt/slides/slide7.xml" Id="R2483c2d9713847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293bc0ea1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e91a430c245cc" /><Relationship Type="http://schemas.openxmlformats.org/officeDocument/2006/relationships/theme" Target="/ppt/slideMasters/theme/theme1.xml" Id="R9edec0c5ee0848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0e91a430c245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356b788544d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5534c583341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b914c8dea46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ff5c7a7e34e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141ace0904d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cd9d4014240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725e9f56148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7 633 977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999 606 733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