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7c38581e1c4d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d2809aff64640"/>
  </p:sldMasterIdLst>
  <p:sldIdLst>
    <p:sldId xmlns:r="http://schemas.openxmlformats.org/officeDocument/2006/relationships" id="256" r:id="Re2b7c4b5376941de"/>
    <p:sldId xmlns:r="http://schemas.openxmlformats.org/officeDocument/2006/relationships" id="257" r:id="R0d81a469364d410e"/>
    <p:sldId xmlns:r="http://schemas.openxmlformats.org/officeDocument/2006/relationships" id="258" r:id="Red3056708ade4d37"/>
    <p:sldId xmlns:r="http://schemas.openxmlformats.org/officeDocument/2006/relationships" id="259" r:id="R9c89cee547354c6c"/>
    <p:sldId xmlns:r="http://schemas.openxmlformats.org/officeDocument/2006/relationships" id="260" r:id="Rc48082602b9a422f"/>
    <p:sldId xmlns:r="http://schemas.openxmlformats.org/officeDocument/2006/relationships" id="261" r:id="R9912b8bd93e54581"/>
    <p:sldId xmlns:r="http://schemas.openxmlformats.org/officeDocument/2006/relationships" id="262" r:id="Rc2bd7c2cffdd47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d2809aff64640" /><Relationship Type="http://schemas.openxmlformats.org/officeDocument/2006/relationships/slide" Target="/ppt/slides/slide1.xml" Id="Re2b7c4b5376941de" /><Relationship Type="http://schemas.openxmlformats.org/officeDocument/2006/relationships/slide" Target="/ppt/slides/slide2.xml" Id="R0d81a469364d410e" /><Relationship Type="http://schemas.openxmlformats.org/officeDocument/2006/relationships/slide" Target="/ppt/slides/slide3.xml" Id="Red3056708ade4d37" /><Relationship Type="http://schemas.openxmlformats.org/officeDocument/2006/relationships/slide" Target="/ppt/slides/slide4.xml" Id="R9c89cee547354c6c" /><Relationship Type="http://schemas.openxmlformats.org/officeDocument/2006/relationships/slide" Target="/ppt/slides/slide5.xml" Id="Rc48082602b9a422f" /><Relationship Type="http://schemas.openxmlformats.org/officeDocument/2006/relationships/slide" Target="/ppt/slides/slide6.xml" Id="R9912b8bd93e54581" /><Relationship Type="http://schemas.openxmlformats.org/officeDocument/2006/relationships/slide" Target="/ppt/slides/slide7.xml" Id="Rc2bd7c2cffdd47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ffda45ed04c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8ef32aff44b8e" /><Relationship Type="http://schemas.openxmlformats.org/officeDocument/2006/relationships/theme" Target="/ppt/slideMasters/theme/theme1.xml" Id="R4804c7e6b0504d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f8ef32aff44b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a0e6a46b146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2e61e100348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09fe5974549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be806771b44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bd373750a42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768fa8f9242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db0d07d374c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 SEAWORK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 SEAWORK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26 685 122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8 406 465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51 724 137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223 870 763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GUTTELVIK NÆRINGSPARK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Herfjordsveien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999 587 208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