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2b0490be9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24745b39b466c"/>
  </p:sldMasterIdLst>
  <p:sldIdLst>
    <p:sldId xmlns:r="http://schemas.openxmlformats.org/officeDocument/2006/relationships" id="256" r:id="R6c5e61c9ee1446fe"/>
    <p:sldId xmlns:r="http://schemas.openxmlformats.org/officeDocument/2006/relationships" id="257" r:id="Rcbe66eeef7d54d02"/>
    <p:sldId xmlns:r="http://schemas.openxmlformats.org/officeDocument/2006/relationships" id="258" r:id="Rb05cd4ef098f4fca"/>
    <p:sldId xmlns:r="http://schemas.openxmlformats.org/officeDocument/2006/relationships" id="259" r:id="R420be8a659164b5c"/>
    <p:sldId xmlns:r="http://schemas.openxmlformats.org/officeDocument/2006/relationships" id="260" r:id="Re15c952d266f4f83"/>
    <p:sldId xmlns:r="http://schemas.openxmlformats.org/officeDocument/2006/relationships" id="261" r:id="Rcd7d7dd74471455e"/>
    <p:sldId xmlns:r="http://schemas.openxmlformats.org/officeDocument/2006/relationships" id="262" r:id="Rb34287a191d7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24745b39b466c" /><Relationship Type="http://schemas.openxmlformats.org/officeDocument/2006/relationships/slide" Target="/ppt/slides/slide1.xml" Id="R6c5e61c9ee1446fe" /><Relationship Type="http://schemas.openxmlformats.org/officeDocument/2006/relationships/slide" Target="/ppt/slides/slide2.xml" Id="Rcbe66eeef7d54d02" /><Relationship Type="http://schemas.openxmlformats.org/officeDocument/2006/relationships/slide" Target="/ppt/slides/slide3.xml" Id="Rb05cd4ef098f4fca" /><Relationship Type="http://schemas.openxmlformats.org/officeDocument/2006/relationships/slide" Target="/ppt/slides/slide4.xml" Id="R420be8a659164b5c" /><Relationship Type="http://schemas.openxmlformats.org/officeDocument/2006/relationships/slide" Target="/ppt/slides/slide5.xml" Id="Re15c952d266f4f83" /><Relationship Type="http://schemas.openxmlformats.org/officeDocument/2006/relationships/slide" Target="/ppt/slides/slide6.xml" Id="Rcd7d7dd74471455e" /><Relationship Type="http://schemas.openxmlformats.org/officeDocument/2006/relationships/slide" Target="/ppt/slides/slide7.xml" Id="Rb34287a191d7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1b0c9ccc3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2651df6241e3" /><Relationship Type="http://schemas.openxmlformats.org/officeDocument/2006/relationships/theme" Target="/ppt/slideMasters/theme/theme1.xml" Id="Rb00ea58b4597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42651df62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8c576a27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393aa607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07dc4851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1ab80ddf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57a75f1b4a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b99ddcb6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0e6fc82a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