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44ab24a38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aa6d2c9bd44a2"/>
  </p:sldMasterIdLst>
  <p:sldIdLst>
    <p:sldId xmlns:r="http://schemas.openxmlformats.org/officeDocument/2006/relationships" id="256" r:id="R38eeaa9de1534110"/>
    <p:sldId xmlns:r="http://schemas.openxmlformats.org/officeDocument/2006/relationships" id="257" r:id="Rb8b78fd441c94c60"/>
    <p:sldId xmlns:r="http://schemas.openxmlformats.org/officeDocument/2006/relationships" id="258" r:id="Re4963b71098c4744"/>
    <p:sldId xmlns:r="http://schemas.openxmlformats.org/officeDocument/2006/relationships" id="259" r:id="Rcdfff910c72c4b93"/>
    <p:sldId xmlns:r="http://schemas.openxmlformats.org/officeDocument/2006/relationships" id="260" r:id="Rebc37ab361774ac1"/>
    <p:sldId xmlns:r="http://schemas.openxmlformats.org/officeDocument/2006/relationships" id="261" r:id="R91e560e45d8b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aa6d2c9bd44a2" /><Relationship Type="http://schemas.openxmlformats.org/officeDocument/2006/relationships/slide" Target="/ppt/slides/slide1.xml" Id="R38eeaa9de1534110" /><Relationship Type="http://schemas.openxmlformats.org/officeDocument/2006/relationships/slide" Target="/ppt/slides/slide2.xml" Id="Rb8b78fd441c94c60" /><Relationship Type="http://schemas.openxmlformats.org/officeDocument/2006/relationships/slide" Target="/ppt/slides/slide3.xml" Id="Re4963b71098c4744" /><Relationship Type="http://schemas.openxmlformats.org/officeDocument/2006/relationships/slide" Target="/ppt/slides/slide4.xml" Id="Rcdfff910c72c4b93" /><Relationship Type="http://schemas.openxmlformats.org/officeDocument/2006/relationships/slide" Target="/ppt/slides/slide5.xml" Id="Rebc37ab361774ac1" /><Relationship Type="http://schemas.openxmlformats.org/officeDocument/2006/relationships/slide" Target="/ppt/slides/slide6.xml" Id="R91e560e45d8b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6ca8f067849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4722c72b4475b" /><Relationship Type="http://schemas.openxmlformats.org/officeDocument/2006/relationships/theme" Target="/ppt/slideMasters/theme/theme1.xml" Id="R21ec9fe0f859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4722c72b4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bce6864e3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7e28d0b04e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4438385a7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16fcc438e47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2630fc7e347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984c581a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KRONPRINSENSGATE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Clarksons Platou Ppt. Mgt. AS, 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999 580 289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2 AS</a:t>
            </a:r>
          </a:p>
        </p:txBody>
      </p:sp>
    </p:spTree>
  </p:cSld>
  <p:clrMapOvr>
    <a:masterClrMapping xmlns:a="http://schemas.openxmlformats.org/drawingml/2006/main"/>
  </p:clrMapOvr>
</p:sld>
</file>