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6329e542b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cf7d1dd80443b"/>
  </p:sldMasterIdLst>
  <p:sldIdLst>
    <p:sldId xmlns:r="http://schemas.openxmlformats.org/officeDocument/2006/relationships" id="256" r:id="Rce87407575eb4a48"/>
    <p:sldId xmlns:r="http://schemas.openxmlformats.org/officeDocument/2006/relationships" id="257" r:id="Rddc3bea7461849df"/>
    <p:sldId xmlns:r="http://schemas.openxmlformats.org/officeDocument/2006/relationships" id="258" r:id="R5742649201f14b84"/>
    <p:sldId xmlns:r="http://schemas.openxmlformats.org/officeDocument/2006/relationships" id="259" r:id="Rdd5c42db13fd46f6"/>
    <p:sldId xmlns:r="http://schemas.openxmlformats.org/officeDocument/2006/relationships" id="260" r:id="Rc3d9b3e1481d417b"/>
    <p:sldId xmlns:r="http://schemas.openxmlformats.org/officeDocument/2006/relationships" id="261" r:id="Rbbbd045f96394833"/>
    <p:sldId xmlns:r="http://schemas.openxmlformats.org/officeDocument/2006/relationships" id="262" r:id="R227aaab74a46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cf7d1dd80443b" /><Relationship Type="http://schemas.openxmlformats.org/officeDocument/2006/relationships/slide" Target="/ppt/slides/slide1.xml" Id="Rce87407575eb4a48" /><Relationship Type="http://schemas.openxmlformats.org/officeDocument/2006/relationships/slide" Target="/ppt/slides/slide2.xml" Id="Rddc3bea7461849df" /><Relationship Type="http://schemas.openxmlformats.org/officeDocument/2006/relationships/slide" Target="/ppt/slides/slide3.xml" Id="R5742649201f14b84" /><Relationship Type="http://schemas.openxmlformats.org/officeDocument/2006/relationships/slide" Target="/ppt/slides/slide4.xml" Id="Rdd5c42db13fd46f6" /><Relationship Type="http://schemas.openxmlformats.org/officeDocument/2006/relationships/slide" Target="/ppt/slides/slide5.xml" Id="Rc3d9b3e1481d417b" /><Relationship Type="http://schemas.openxmlformats.org/officeDocument/2006/relationships/slide" Target="/ppt/slides/slide6.xml" Id="Rbbbd045f96394833" /><Relationship Type="http://schemas.openxmlformats.org/officeDocument/2006/relationships/slide" Target="/ppt/slides/slide7.xml" Id="R227aaab74a46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c789fd323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123643fa4828" /><Relationship Type="http://schemas.openxmlformats.org/officeDocument/2006/relationships/theme" Target="/ppt/slideMasters/theme/theme1.xml" Id="Re75bdf4ebbfa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8123643fa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2b367e5e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476b9eae5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03ebac2b7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856e02b47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0e2d2bb64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b388901e0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232d3b04045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ESPELAND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