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7fdd47f9c246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f7cf8d5fda41b8"/>
  </p:sldMasterIdLst>
  <p:sldIdLst>
    <p:sldId xmlns:r="http://schemas.openxmlformats.org/officeDocument/2006/relationships" id="256" r:id="Ra0ee48fc3c6e4c8a"/>
    <p:sldId xmlns:r="http://schemas.openxmlformats.org/officeDocument/2006/relationships" id="257" r:id="Rb492f42b5f764b43"/>
    <p:sldId xmlns:r="http://schemas.openxmlformats.org/officeDocument/2006/relationships" id="258" r:id="R5906c21c1dd24dae"/>
    <p:sldId xmlns:r="http://schemas.openxmlformats.org/officeDocument/2006/relationships" id="259" r:id="Rcfeb9d5437e64682"/>
    <p:sldId xmlns:r="http://schemas.openxmlformats.org/officeDocument/2006/relationships" id="260" r:id="Rd313155a3a6d415a"/>
    <p:sldId xmlns:r="http://schemas.openxmlformats.org/officeDocument/2006/relationships" id="261" r:id="R35eacd5a52634173"/>
    <p:sldId xmlns:r="http://schemas.openxmlformats.org/officeDocument/2006/relationships" id="262" r:id="R5c6f33e9dabe4e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7cf8d5fda41b8" /><Relationship Type="http://schemas.openxmlformats.org/officeDocument/2006/relationships/slide" Target="/ppt/slides/slide1.xml" Id="Ra0ee48fc3c6e4c8a" /><Relationship Type="http://schemas.openxmlformats.org/officeDocument/2006/relationships/slide" Target="/ppt/slides/slide2.xml" Id="Rb492f42b5f764b43" /><Relationship Type="http://schemas.openxmlformats.org/officeDocument/2006/relationships/slide" Target="/ppt/slides/slide3.xml" Id="R5906c21c1dd24dae" /><Relationship Type="http://schemas.openxmlformats.org/officeDocument/2006/relationships/slide" Target="/ppt/slides/slide4.xml" Id="Rcfeb9d5437e64682" /><Relationship Type="http://schemas.openxmlformats.org/officeDocument/2006/relationships/slide" Target="/ppt/slides/slide5.xml" Id="Rd313155a3a6d415a" /><Relationship Type="http://schemas.openxmlformats.org/officeDocument/2006/relationships/slide" Target="/ppt/slides/slide6.xml" Id="R35eacd5a52634173" /><Relationship Type="http://schemas.openxmlformats.org/officeDocument/2006/relationships/slide" Target="/ppt/slides/slide7.xml" Id="R5c6f33e9dabe4e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a1ada7aab4e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7f7adeb79459b" /><Relationship Type="http://schemas.openxmlformats.org/officeDocument/2006/relationships/theme" Target="/ppt/slideMasters/theme/theme1.xml" Id="Re05b5b8229c149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b7f7adeb7945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90781a10648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fdbdfc6e043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4afebb0bb43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bdab7c7e94a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e30fa1c1349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a8cee91334e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d0ee7c1364b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BTE INVEST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12 442 261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12 474 935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Flatåstoppen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kjell.eide@allrevisjon.no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