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530bd58a3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9018435a34427"/>
  </p:sldMasterIdLst>
  <p:sldIdLst>
    <p:sldId xmlns:r="http://schemas.openxmlformats.org/officeDocument/2006/relationships" id="256" r:id="R9b7a365a082a48e4"/>
    <p:sldId xmlns:r="http://schemas.openxmlformats.org/officeDocument/2006/relationships" id="257" r:id="Rd753dba5b3424baa"/>
    <p:sldId xmlns:r="http://schemas.openxmlformats.org/officeDocument/2006/relationships" id="258" r:id="Rdc5cfdae1f6548fa"/>
    <p:sldId xmlns:r="http://schemas.openxmlformats.org/officeDocument/2006/relationships" id="259" r:id="Re046d1c38911431d"/>
    <p:sldId xmlns:r="http://schemas.openxmlformats.org/officeDocument/2006/relationships" id="260" r:id="Rbcef316ca68e429d"/>
    <p:sldId xmlns:r="http://schemas.openxmlformats.org/officeDocument/2006/relationships" id="261" r:id="Rc08fe9d09906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9018435a34427" /><Relationship Type="http://schemas.openxmlformats.org/officeDocument/2006/relationships/slide" Target="/ppt/slides/slide1.xml" Id="R9b7a365a082a48e4" /><Relationship Type="http://schemas.openxmlformats.org/officeDocument/2006/relationships/slide" Target="/ppt/slides/slide2.xml" Id="Rd753dba5b3424baa" /><Relationship Type="http://schemas.openxmlformats.org/officeDocument/2006/relationships/slide" Target="/ppt/slides/slide3.xml" Id="Rdc5cfdae1f6548fa" /><Relationship Type="http://schemas.openxmlformats.org/officeDocument/2006/relationships/slide" Target="/ppt/slides/slide4.xml" Id="Re046d1c38911431d" /><Relationship Type="http://schemas.openxmlformats.org/officeDocument/2006/relationships/slide" Target="/ppt/slides/slide5.xml" Id="Rbcef316ca68e429d" /><Relationship Type="http://schemas.openxmlformats.org/officeDocument/2006/relationships/slide" Target="/ppt/slides/slide6.xml" Id="Rc08fe9d09906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2d4114fd645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749a89b5944a2" /><Relationship Type="http://schemas.openxmlformats.org/officeDocument/2006/relationships/theme" Target="/ppt/slideMasters/theme/theme1.xml" Id="R06e46380048e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749a89b59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acd9c99f5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9a7260e184f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439388254f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4387eb29f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1b3f9f9ce4f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9ec17c72d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Flatåstoppen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kjell.eide@allrevisjon.no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INVEST AS</a:t>
            </a:r>
          </a:p>
        </p:txBody>
      </p:sp>
    </p:spTree>
  </p:cSld>
  <p:clrMapOvr>
    <a:masterClrMapping xmlns:a="http://schemas.openxmlformats.org/drawingml/2006/main"/>
  </p:clrMapOvr>
</p:sld>
</file>