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d642c6381043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8160f07cc4eae"/>
  </p:sldMasterIdLst>
  <p:sldIdLst>
    <p:sldId xmlns:r="http://schemas.openxmlformats.org/officeDocument/2006/relationships" id="256" r:id="R17ae505ab1a746b7"/>
    <p:sldId xmlns:r="http://schemas.openxmlformats.org/officeDocument/2006/relationships" id="257" r:id="R14cc3665b6ec4244"/>
    <p:sldId xmlns:r="http://schemas.openxmlformats.org/officeDocument/2006/relationships" id="258" r:id="Rcc9d3b0401584e59"/>
    <p:sldId xmlns:r="http://schemas.openxmlformats.org/officeDocument/2006/relationships" id="259" r:id="R5e5630216c2b4a32"/>
    <p:sldId xmlns:r="http://schemas.openxmlformats.org/officeDocument/2006/relationships" id="260" r:id="R10c44fc452c747e2"/>
    <p:sldId xmlns:r="http://schemas.openxmlformats.org/officeDocument/2006/relationships" id="261" r:id="R900c7d1236fa45ab"/>
    <p:sldId xmlns:r="http://schemas.openxmlformats.org/officeDocument/2006/relationships" id="262" r:id="Ra62454ce094e46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8160f07cc4eae" /><Relationship Type="http://schemas.openxmlformats.org/officeDocument/2006/relationships/slide" Target="/ppt/slides/slide1.xml" Id="R17ae505ab1a746b7" /><Relationship Type="http://schemas.openxmlformats.org/officeDocument/2006/relationships/slide" Target="/ppt/slides/slide2.xml" Id="R14cc3665b6ec4244" /><Relationship Type="http://schemas.openxmlformats.org/officeDocument/2006/relationships/slide" Target="/ppt/slides/slide3.xml" Id="Rcc9d3b0401584e59" /><Relationship Type="http://schemas.openxmlformats.org/officeDocument/2006/relationships/slide" Target="/ppt/slides/slide4.xml" Id="R5e5630216c2b4a32" /><Relationship Type="http://schemas.openxmlformats.org/officeDocument/2006/relationships/slide" Target="/ppt/slides/slide5.xml" Id="R10c44fc452c747e2" /><Relationship Type="http://schemas.openxmlformats.org/officeDocument/2006/relationships/slide" Target="/ppt/slides/slide6.xml" Id="R900c7d1236fa45ab" /><Relationship Type="http://schemas.openxmlformats.org/officeDocument/2006/relationships/slide" Target="/ppt/slides/slide7.xml" Id="Ra62454ce094e46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0f952aee445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36d126b84466b" /><Relationship Type="http://schemas.openxmlformats.org/officeDocument/2006/relationships/theme" Target="/ppt/slideMasters/theme/theme1.xml" Id="R74fff4ca50b7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36d126b8446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512976be64c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47225ca7849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20ccea38548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fc04a168949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5d629faf54f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20ac7f8f14e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a4bd60b124a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ATLE GULLIKSEN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GULLIKSEN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−3 464 367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−1 257 785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76 410 508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76 921 261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BØE GULLIKSEN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Buøy Ring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999 517 714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