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d4c6be671d45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2d920207654d6e"/>
  </p:sldMasterIdLst>
  <p:sldIdLst>
    <p:sldId xmlns:r="http://schemas.openxmlformats.org/officeDocument/2006/relationships" id="256" r:id="Rb9a4ca54f0c14a50"/>
    <p:sldId xmlns:r="http://schemas.openxmlformats.org/officeDocument/2006/relationships" id="257" r:id="R2fd6a4e9c0ed452a"/>
    <p:sldId xmlns:r="http://schemas.openxmlformats.org/officeDocument/2006/relationships" id="258" r:id="R0e31befb75d14638"/>
    <p:sldId xmlns:r="http://schemas.openxmlformats.org/officeDocument/2006/relationships" id="259" r:id="R80f4206ca6e94065"/>
    <p:sldId xmlns:r="http://schemas.openxmlformats.org/officeDocument/2006/relationships" id="260" r:id="Rd3f6605a4b4d41f6"/>
    <p:sldId xmlns:r="http://schemas.openxmlformats.org/officeDocument/2006/relationships" id="261" r:id="R64447f3c96274308"/>
    <p:sldId xmlns:r="http://schemas.openxmlformats.org/officeDocument/2006/relationships" id="262" r:id="R93f6dceab79e4c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2d920207654d6e" /><Relationship Type="http://schemas.openxmlformats.org/officeDocument/2006/relationships/slide" Target="/ppt/slides/slide1.xml" Id="Rb9a4ca54f0c14a50" /><Relationship Type="http://schemas.openxmlformats.org/officeDocument/2006/relationships/slide" Target="/ppt/slides/slide2.xml" Id="R2fd6a4e9c0ed452a" /><Relationship Type="http://schemas.openxmlformats.org/officeDocument/2006/relationships/slide" Target="/ppt/slides/slide3.xml" Id="R0e31befb75d14638" /><Relationship Type="http://schemas.openxmlformats.org/officeDocument/2006/relationships/slide" Target="/ppt/slides/slide4.xml" Id="R80f4206ca6e94065" /><Relationship Type="http://schemas.openxmlformats.org/officeDocument/2006/relationships/slide" Target="/ppt/slides/slide5.xml" Id="Rd3f6605a4b4d41f6" /><Relationship Type="http://schemas.openxmlformats.org/officeDocument/2006/relationships/slide" Target="/ppt/slides/slide6.xml" Id="R64447f3c96274308" /><Relationship Type="http://schemas.openxmlformats.org/officeDocument/2006/relationships/slide" Target="/ppt/slides/slide7.xml" Id="R93f6dceab79e4c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15813dbdb040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78cca8f0746f0" /><Relationship Type="http://schemas.openxmlformats.org/officeDocument/2006/relationships/theme" Target="/ppt/slideMasters/theme/theme1.xml" Id="R72dc374878164b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c78cca8f0746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30cc5e92f4e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923120f794a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49b90c42b43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3fea81d4648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4c030ad9c4a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df04187e04b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04de089584b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EIKELAND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EIKELAND INVESTMENT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469 535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3 334 490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7 760 274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EIKELAND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62 26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espen_eike@hotmail.com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999 508 944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