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9fe8f7e7744ca5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8540ea62d574066"/>
  </p:sldMasterIdLst>
  <p:sldIdLst>
    <p:sldId xmlns:r="http://schemas.openxmlformats.org/officeDocument/2006/relationships" id="256" r:id="Re445cd9103974a4d"/>
    <p:sldId xmlns:r="http://schemas.openxmlformats.org/officeDocument/2006/relationships" id="257" r:id="R47d8264498bf41c4"/>
    <p:sldId xmlns:r="http://schemas.openxmlformats.org/officeDocument/2006/relationships" id="258" r:id="R8cfb0651de98413a"/>
    <p:sldId xmlns:r="http://schemas.openxmlformats.org/officeDocument/2006/relationships" id="259" r:id="Re3168f16cef54a01"/>
    <p:sldId xmlns:r="http://schemas.openxmlformats.org/officeDocument/2006/relationships" id="260" r:id="R74aaddd3e977417c"/>
    <p:sldId xmlns:r="http://schemas.openxmlformats.org/officeDocument/2006/relationships" id="261" r:id="R8fde08d529024fb4"/>
    <p:sldId xmlns:r="http://schemas.openxmlformats.org/officeDocument/2006/relationships" id="262" r:id="Rdefac02233554699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8540ea62d574066" /><Relationship Type="http://schemas.openxmlformats.org/officeDocument/2006/relationships/slide" Target="/ppt/slides/slide1.xml" Id="Re445cd9103974a4d" /><Relationship Type="http://schemas.openxmlformats.org/officeDocument/2006/relationships/slide" Target="/ppt/slides/slide2.xml" Id="R47d8264498bf41c4" /><Relationship Type="http://schemas.openxmlformats.org/officeDocument/2006/relationships/slide" Target="/ppt/slides/slide3.xml" Id="R8cfb0651de98413a" /><Relationship Type="http://schemas.openxmlformats.org/officeDocument/2006/relationships/slide" Target="/ppt/slides/slide4.xml" Id="Re3168f16cef54a01" /><Relationship Type="http://schemas.openxmlformats.org/officeDocument/2006/relationships/slide" Target="/ppt/slides/slide5.xml" Id="R74aaddd3e977417c" /><Relationship Type="http://schemas.openxmlformats.org/officeDocument/2006/relationships/slide" Target="/ppt/slides/slide6.xml" Id="R8fde08d529024fb4" /><Relationship Type="http://schemas.openxmlformats.org/officeDocument/2006/relationships/slide" Target="/ppt/slides/slide7.xml" Id="Rdefac02233554699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532d668073a4f9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b81cdadde8a49b0" /><Relationship Type="http://schemas.openxmlformats.org/officeDocument/2006/relationships/theme" Target="/ppt/slideMasters/theme/theme1.xml" Id="R164649d590864ec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ab81cdadde8a49b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e53be798bd247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0e142e1afce4103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d906986f784402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9607edea263414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3978e9321924c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98c8679a48643b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e445e96836415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MLC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MLC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MLC INVEST AS ble etablert [år] og holder til i Narvik.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MLC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MLC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MLC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−6 075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1 410 027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2 726 858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2 759 249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MLC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MIKAEL FALCH HOPE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MLC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Villaveien 17A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8516 Narvik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999 504 116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MLC INVEST AS</a:t>
            </a:r>
          </a:p>
        </p:txBody>
      </p:sp>
    </p:spTree>
  </p:cSld>
  <p:clrMapOvr>
    <a:masterClrMapping xmlns:a="http://schemas.openxmlformats.org/drawingml/2006/main"/>
  </p:clrMapOvr>
</p:sld>
</file>