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ab4e7e1fc84d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7b448f72884f02"/>
  </p:sldMasterIdLst>
  <p:sldIdLst>
    <p:sldId xmlns:r="http://schemas.openxmlformats.org/officeDocument/2006/relationships" id="256" r:id="R2dd6eec842a4458f"/>
    <p:sldId xmlns:r="http://schemas.openxmlformats.org/officeDocument/2006/relationships" id="257" r:id="Rf3896e1c58834033"/>
    <p:sldId xmlns:r="http://schemas.openxmlformats.org/officeDocument/2006/relationships" id="258" r:id="R27a48fa2cf9a4f65"/>
    <p:sldId xmlns:r="http://schemas.openxmlformats.org/officeDocument/2006/relationships" id="259" r:id="R6789334ca6dc4279"/>
    <p:sldId xmlns:r="http://schemas.openxmlformats.org/officeDocument/2006/relationships" id="260" r:id="Rc3cd7871f7bb4a2e"/>
    <p:sldId xmlns:r="http://schemas.openxmlformats.org/officeDocument/2006/relationships" id="261" r:id="Re57fadc1645044be"/>
    <p:sldId xmlns:r="http://schemas.openxmlformats.org/officeDocument/2006/relationships" id="262" r:id="R63173f589b6646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7b448f72884f02" /><Relationship Type="http://schemas.openxmlformats.org/officeDocument/2006/relationships/slide" Target="/ppt/slides/slide1.xml" Id="R2dd6eec842a4458f" /><Relationship Type="http://schemas.openxmlformats.org/officeDocument/2006/relationships/slide" Target="/ppt/slides/slide2.xml" Id="Rf3896e1c58834033" /><Relationship Type="http://schemas.openxmlformats.org/officeDocument/2006/relationships/slide" Target="/ppt/slides/slide3.xml" Id="R27a48fa2cf9a4f65" /><Relationship Type="http://schemas.openxmlformats.org/officeDocument/2006/relationships/slide" Target="/ppt/slides/slide4.xml" Id="R6789334ca6dc4279" /><Relationship Type="http://schemas.openxmlformats.org/officeDocument/2006/relationships/slide" Target="/ppt/slides/slide5.xml" Id="Rc3cd7871f7bb4a2e" /><Relationship Type="http://schemas.openxmlformats.org/officeDocument/2006/relationships/slide" Target="/ppt/slides/slide6.xml" Id="Re57fadc1645044be" /><Relationship Type="http://schemas.openxmlformats.org/officeDocument/2006/relationships/slide" Target="/ppt/slides/slide7.xml" Id="R63173f589b6646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22ccec33d049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987adaf864220" /><Relationship Type="http://schemas.openxmlformats.org/officeDocument/2006/relationships/theme" Target="/ppt/slideMasters/theme/theme1.xml" Id="R76c74ab6e82543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2987adaf8642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92490fa0d4f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33704b4004c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7a24f17334c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87935c37c45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fe0f31e0f4f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9be16de9644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55a9ece4c45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ØKONOMIKONTORET VOSS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ØKONOMIKONTORET VOSS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10 584 682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1 372 809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1 095 294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1 732 990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3 902 702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 ØKONOMI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AUSTEFJORD REIDUN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FRIISVOLD ANNGUNN H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GEITLE RUNE IDAR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GUSTAD LAILA M ØVSTHUS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TASKJELLE MARI  –  6,2 %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2. etg, Miltzows 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999 329 055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