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13a853a2d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1e92058974cfd"/>
  </p:sldMasterIdLst>
  <p:sldIdLst>
    <p:sldId xmlns:r="http://schemas.openxmlformats.org/officeDocument/2006/relationships" id="256" r:id="Reb6edb8d83ac46b6"/>
    <p:sldId xmlns:r="http://schemas.openxmlformats.org/officeDocument/2006/relationships" id="257" r:id="Rd3f86eaeb010433b"/>
    <p:sldId xmlns:r="http://schemas.openxmlformats.org/officeDocument/2006/relationships" id="258" r:id="Rcb17d35bdf1c4e68"/>
    <p:sldId xmlns:r="http://schemas.openxmlformats.org/officeDocument/2006/relationships" id="259" r:id="R444a617e66444c9f"/>
    <p:sldId xmlns:r="http://schemas.openxmlformats.org/officeDocument/2006/relationships" id="260" r:id="R8541562686f74f7e"/>
    <p:sldId xmlns:r="http://schemas.openxmlformats.org/officeDocument/2006/relationships" id="261" r:id="Rcd01e8322c8e4e17"/>
    <p:sldId xmlns:r="http://schemas.openxmlformats.org/officeDocument/2006/relationships" id="262" r:id="Rd5b3c6887dc3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1e92058974cfd" /><Relationship Type="http://schemas.openxmlformats.org/officeDocument/2006/relationships/slide" Target="/ppt/slides/slide1.xml" Id="Reb6edb8d83ac46b6" /><Relationship Type="http://schemas.openxmlformats.org/officeDocument/2006/relationships/slide" Target="/ppt/slides/slide2.xml" Id="Rd3f86eaeb010433b" /><Relationship Type="http://schemas.openxmlformats.org/officeDocument/2006/relationships/slide" Target="/ppt/slides/slide3.xml" Id="Rcb17d35bdf1c4e68" /><Relationship Type="http://schemas.openxmlformats.org/officeDocument/2006/relationships/slide" Target="/ppt/slides/slide4.xml" Id="R444a617e66444c9f" /><Relationship Type="http://schemas.openxmlformats.org/officeDocument/2006/relationships/slide" Target="/ppt/slides/slide5.xml" Id="R8541562686f74f7e" /><Relationship Type="http://schemas.openxmlformats.org/officeDocument/2006/relationships/slide" Target="/ppt/slides/slide6.xml" Id="Rcd01e8322c8e4e17" /><Relationship Type="http://schemas.openxmlformats.org/officeDocument/2006/relationships/slide" Target="/ppt/slides/slide7.xml" Id="Rd5b3c6887dc3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6f99e4459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56080d23643f2" /><Relationship Type="http://schemas.openxmlformats.org/officeDocument/2006/relationships/theme" Target="/ppt/slideMasters/theme/theme1.xml" Id="R7e3c42c03e3f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56080d23643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1fb6b4e46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5c663b14b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455caafab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ed1c31b43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3e6da5b5a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c0f80d53d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7f6d5f5b04c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KENNETH GJØSTEIN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