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408b8bb52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5743555ca4b9e"/>
  </p:sldMasterIdLst>
  <p:sldIdLst>
    <p:sldId xmlns:r="http://schemas.openxmlformats.org/officeDocument/2006/relationships" id="256" r:id="Rbc36accb404246af"/>
    <p:sldId xmlns:r="http://schemas.openxmlformats.org/officeDocument/2006/relationships" id="257" r:id="Rbf6210d1f0e448ad"/>
    <p:sldId xmlns:r="http://schemas.openxmlformats.org/officeDocument/2006/relationships" id="258" r:id="R23bc443dca8747dc"/>
    <p:sldId xmlns:r="http://schemas.openxmlformats.org/officeDocument/2006/relationships" id="259" r:id="R291ad64b5d4e4626"/>
    <p:sldId xmlns:r="http://schemas.openxmlformats.org/officeDocument/2006/relationships" id="260" r:id="R3a412a20c7974710"/>
    <p:sldId xmlns:r="http://schemas.openxmlformats.org/officeDocument/2006/relationships" id="261" r:id="R775430fb5356483f"/>
    <p:sldId xmlns:r="http://schemas.openxmlformats.org/officeDocument/2006/relationships" id="262" r:id="Rf9cd6c4216b5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5743555ca4b9e" /><Relationship Type="http://schemas.openxmlformats.org/officeDocument/2006/relationships/slide" Target="/ppt/slides/slide1.xml" Id="Rbc36accb404246af" /><Relationship Type="http://schemas.openxmlformats.org/officeDocument/2006/relationships/slide" Target="/ppt/slides/slide2.xml" Id="Rbf6210d1f0e448ad" /><Relationship Type="http://schemas.openxmlformats.org/officeDocument/2006/relationships/slide" Target="/ppt/slides/slide3.xml" Id="R23bc443dca8747dc" /><Relationship Type="http://schemas.openxmlformats.org/officeDocument/2006/relationships/slide" Target="/ppt/slides/slide4.xml" Id="R291ad64b5d4e4626" /><Relationship Type="http://schemas.openxmlformats.org/officeDocument/2006/relationships/slide" Target="/ppt/slides/slide5.xml" Id="R3a412a20c7974710" /><Relationship Type="http://schemas.openxmlformats.org/officeDocument/2006/relationships/slide" Target="/ppt/slides/slide6.xml" Id="R775430fb5356483f" /><Relationship Type="http://schemas.openxmlformats.org/officeDocument/2006/relationships/slide" Target="/ppt/slides/slide7.xml" Id="Rf9cd6c4216b5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62dba6099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5a893d29d432b" /><Relationship Type="http://schemas.openxmlformats.org/officeDocument/2006/relationships/theme" Target="/ppt/slideMasters/theme/theme1.xml" Id="Reecd82d58e82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15a893d29d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796ab5de1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16f8d0439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93d1bcbe2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bc19263f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14a10df77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843ba265d45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c1e1a1f86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