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67a764703f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102a85be440fa"/>
  </p:sldMasterIdLst>
  <p:sldIdLst>
    <p:sldId xmlns:r="http://schemas.openxmlformats.org/officeDocument/2006/relationships" id="256" r:id="Re9245dd1c15f4f94"/>
    <p:sldId xmlns:r="http://schemas.openxmlformats.org/officeDocument/2006/relationships" id="257" r:id="R926e9db1b5de4d34"/>
    <p:sldId xmlns:r="http://schemas.openxmlformats.org/officeDocument/2006/relationships" id="258" r:id="R697def39e0554b32"/>
    <p:sldId xmlns:r="http://schemas.openxmlformats.org/officeDocument/2006/relationships" id="259" r:id="R0da86a21f49b4043"/>
    <p:sldId xmlns:r="http://schemas.openxmlformats.org/officeDocument/2006/relationships" id="260" r:id="R5387693d57e24c04"/>
    <p:sldId xmlns:r="http://schemas.openxmlformats.org/officeDocument/2006/relationships" id="261" r:id="R68ec66e197f243ce"/>
    <p:sldId xmlns:r="http://schemas.openxmlformats.org/officeDocument/2006/relationships" id="262" r:id="R746f1e46fd07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102a85be440fa" /><Relationship Type="http://schemas.openxmlformats.org/officeDocument/2006/relationships/slide" Target="/ppt/slides/slide1.xml" Id="Re9245dd1c15f4f94" /><Relationship Type="http://schemas.openxmlformats.org/officeDocument/2006/relationships/slide" Target="/ppt/slides/slide2.xml" Id="R926e9db1b5de4d34" /><Relationship Type="http://schemas.openxmlformats.org/officeDocument/2006/relationships/slide" Target="/ppt/slides/slide3.xml" Id="R697def39e0554b32" /><Relationship Type="http://schemas.openxmlformats.org/officeDocument/2006/relationships/slide" Target="/ppt/slides/slide4.xml" Id="R0da86a21f49b4043" /><Relationship Type="http://schemas.openxmlformats.org/officeDocument/2006/relationships/slide" Target="/ppt/slides/slide5.xml" Id="R5387693d57e24c04" /><Relationship Type="http://schemas.openxmlformats.org/officeDocument/2006/relationships/slide" Target="/ppt/slides/slide6.xml" Id="R68ec66e197f243ce" /><Relationship Type="http://schemas.openxmlformats.org/officeDocument/2006/relationships/slide" Target="/ppt/slides/slide7.xml" Id="R746f1e46fd07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7ae760ceb4a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96146d37d45df" /><Relationship Type="http://schemas.openxmlformats.org/officeDocument/2006/relationships/theme" Target="/ppt/slideMasters/theme/theme1.xml" Id="Ra682716fe45f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96146d37d45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31f33c0a7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c190bff36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645071b2e40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d1ab7cd90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48582d821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cc788381846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1bd728ca5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HÅSAND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26 583 780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28 500 978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ERIK NICLAS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