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bba3241b9b47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cdcac03c6d4a36"/>
  </p:sldMasterIdLst>
  <p:sldIdLst>
    <p:sldId xmlns:r="http://schemas.openxmlformats.org/officeDocument/2006/relationships" id="256" r:id="Rf8f3839d0fd94d0a"/>
    <p:sldId xmlns:r="http://schemas.openxmlformats.org/officeDocument/2006/relationships" id="257" r:id="Rbb4f28d8733449fb"/>
    <p:sldId xmlns:r="http://schemas.openxmlformats.org/officeDocument/2006/relationships" id="258" r:id="R7fbd9f5e3bb942da"/>
    <p:sldId xmlns:r="http://schemas.openxmlformats.org/officeDocument/2006/relationships" id="259" r:id="Rb8b0cca28ad94eee"/>
    <p:sldId xmlns:r="http://schemas.openxmlformats.org/officeDocument/2006/relationships" id="260" r:id="Rfd022924c4f34304"/>
    <p:sldId xmlns:r="http://schemas.openxmlformats.org/officeDocument/2006/relationships" id="261" r:id="R8d22109df74745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dcac03c6d4a36" /><Relationship Type="http://schemas.openxmlformats.org/officeDocument/2006/relationships/slide" Target="/ppt/slides/slide1.xml" Id="Rf8f3839d0fd94d0a" /><Relationship Type="http://schemas.openxmlformats.org/officeDocument/2006/relationships/slide" Target="/ppt/slides/slide2.xml" Id="Rbb4f28d8733449fb" /><Relationship Type="http://schemas.openxmlformats.org/officeDocument/2006/relationships/slide" Target="/ppt/slides/slide3.xml" Id="R7fbd9f5e3bb942da" /><Relationship Type="http://schemas.openxmlformats.org/officeDocument/2006/relationships/slide" Target="/ppt/slides/slide4.xml" Id="Rb8b0cca28ad94eee" /><Relationship Type="http://schemas.openxmlformats.org/officeDocument/2006/relationships/slide" Target="/ppt/slides/slide5.xml" Id="Rfd022924c4f34304" /><Relationship Type="http://schemas.openxmlformats.org/officeDocument/2006/relationships/slide" Target="/ppt/slides/slide6.xml" Id="R8d22109df74745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0aa36edcdc48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cfea030034c13" /><Relationship Type="http://schemas.openxmlformats.org/officeDocument/2006/relationships/theme" Target="/ppt/slideMasters/theme/theme1.xml" Id="R96b27600c2a748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ccfea030034c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633eea7b54d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80f7c19814e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41b8026cd44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49aa1fc1a41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7109d3e9e48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777bf99f14c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HÅSAND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Njålveien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999 326 528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HÅSAND AS</a:t>
            </a:r>
          </a:p>
        </p:txBody>
      </p:sp>
    </p:spTree>
  </p:cSld>
  <p:clrMapOvr>
    <a:masterClrMapping xmlns:a="http://schemas.openxmlformats.org/drawingml/2006/main"/>
  </p:clrMapOvr>
</p:sld>
</file>