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160cd3f260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ea2df9576d4a98"/>
  </p:sldMasterIdLst>
  <p:sldIdLst>
    <p:sldId xmlns:r="http://schemas.openxmlformats.org/officeDocument/2006/relationships" id="256" r:id="Ra761dede017a4f01"/>
    <p:sldId xmlns:r="http://schemas.openxmlformats.org/officeDocument/2006/relationships" id="257" r:id="R1bcdbe312ac54e21"/>
    <p:sldId xmlns:r="http://schemas.openxmlformats.org/officeDocument/2006/relationships" id="258" r:id="Rc553b236c2c0416e"/>
    <p:sldId xmlns:r="http://schemas.openxmlformats.org/officeDocument/2006/relationships" id="259" r:id="Rc2e69cca0cee41ac"/>
    <p:sldId xmlns:r="http://schemas.openxmlformats.org/officeDocument/2006/relationships" id="260" r:id="R38db82d18bd74420"/>
    <p:sldId xmlns:r="http://schemas.openxmlformats.org/officeDocument/2006/relationships" id="261" r:id="R4ba5bd39453a4bd8"/>
    <p:sldId xmlns:r="http://schemas.openxmlformats.org/officeDocument/2006/relationships" id="262" r:id="R072249bb0626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a2df9576d4a98" /><Relationship Type="http://schemas.openxmlformats.org/officeDocument/2006/relationships/slide" Target="/ppt/slides/slide1.xml" Id="Ra761dede017a4f01" /><Relationship Type="http://schemas.openxmlformats.org/officeDocument/2006/relationships/slide" Target="/ppt/slides/slide2.xml" Id="R1bcdbe312ac54e21" /><Relationship Type="http://schemas.openxmlformats.org/officeDocument/2006/relationships/slide" Target="/ppt/slides/slide3.xml" Id="Rc553b236c2c0416e" /><Relationship Type="http://schemas.openxmlformats.org/officeDocument/2006/relationships/slide" Target="/ppt/slides/slide4.xml" Id="Rc2e69cca0cee41ac" /><Relationship Type="http://schemas.openxmlformats.org/officeDocument/2006/relationships/slide" Target="/ppt/slides/slide5.xml" Id="R38db82d18bd74420" /><Relationship Type="http://schemas.openxmlformats.org/officeDocument/2006/relationships/slide" Target="/ppt/slides/slide6.xml" Id="R4ba5bd39453a4bd8" /><Relationship Type="http://schemas.openxmlformats.org/officeDocument/2006/relationships/slide" Target="/ppt/slides/slide7.xml" Id="R072249bb0626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4b072d3d8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24cc7ca1a41d0" /><Relationship Type="http://schemas.openxmlformats.org/officeDocument/2006/relationships/theme" Target="/ppt/slideMasters/theme/theme1.xml" Id="R5a2be89894ad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24cc7ca1a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abb9d64d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9ff6982f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c06968b514d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b5d1e662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44286dc54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ab7201953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fa500c6ae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PSEEBERG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PSEEBERG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1 851 121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SEEBERG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Seeberg, Dragehodesvingen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pseeberg@gmail.com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PSEEBERG AS</a:t>
            </a:r>
          </a:p>
        </p:txBody>
      </p:sp>
    </p:spTree>
  </p:cSld>
  <p:clrMapOvr>
    <a:masterClrMapping xmlns:a="http://schemas.openxmlformats.org/drawingml/2006/main"/>
  </p:clrMapOvr>
</p:sld>
</file>