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c31106a27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38ed25bee4f31"/>
  </p:sldMasterIdLst>
  <p:sldIdLst>
    <p:sldId xmlns:r="http://schemas.openxmlformats.org/officeDocument/2006/relationships" id="256" r:id="R5a5ec699ebd946fa"/>
    <p:sldId xmlns:r="http://schemas.openxmlformats.org/officeDocument/2006/relationships" id="257" r:id="R6b77c56d28e8415e"/>
    <p:sldId xmlns:r="http://schemas.openxmlformats.org/officeDocument/2006/relationships" id="258" r:id="R17473a944bb94e14"/>
    <p:sldId xmlns:r="http://schemas.openxmlformats.org/officeDocument/2006/relationships" id="259" r:id="R5c7fe32ff4d94704"/>
    <p:sldId xmlns:r="http://schemas.openxmlformats.org/officeDocument/2006/relationships" id="260" r:id="Rab41f16acd594fcb"/>
    <p:sldId xmlns:r="http://schemas.openxmlformats.org/officeDocument/2006/relationships" id="261" r:id="R9833c5acc941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38ed25bee4f31" /><Relationship Type="http://schemas.openxmlformats.org/officeDocument/2006/relationships/slide" Target="/ppt/slides/slide1.xml" Id="R5a5ec699ebd946fa" /><Relationship Type="http://schemas.openxmlformats.org/officeDocument/2006/relationships/slide" Target="/ppt/slides/slide2.xml" Id="R6b77c56d28e8415e" /><Relationship Type="http://schemas.openxmlformats.org/officeDocument/2006/relationships/slide" Target="/ppt/slides/slide3.xml" Id="R17473a944bb94e14" /><Relationship Type="http://schemas.openxmlformats.org/officeDocument/2006/relationships/slide" Target="/ppt/slides/slide4.xml" Id="R5c7fe32ff4d94704" /><Relationship Type="http://schemas.openxmlformats.org/officeDocument/2006/relationships/slide" Target="/ppt/slides/slide5.xml" Id="Rab41f16acd594fcb" /><Relationship Type="http://schemas.openxmlformats.org/officeDocument/2006/relationships/slide" Target="/ppt/slides/slide6.xml" Id="R9833c5acc941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fe3e13bd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51d24aaa4526" /><Relationship Type="http://schemas.openxmlformats.org/officeDocument/2006/relationships/theme" Target="/ppt/slideMasters/theme/theme1.xml" Id="Rc9a8d51b5350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051d24aaa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880ccc1b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e714acc4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ba346810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10cc1847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086d2fa4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c5865ded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Seeberg, Dragehodesvingen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