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ff2ee0d99c43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07b31535f647ec"/>
  </p:sldMasterIdLst>
  <p:sldIdLst>
    <p:sldId xmlns:r="http://schemas.openxmlformats.org/officeDocument/2006/relationships" id="256" r:id="Re439218eae464597"/>
    <p:sldId xmlns:r="http://schemas.openxmlformats.org/officeDocument/2006/relationships" id="257" r:id="Rb8443c10e3164dd5"/>
    <p:sldId xmlns:r="http://schemas.openxmlformats.org/officeDocument/2006/relationships" id="258" r:id="R50e019cee514451f"/>
    <p:sldId xmlns:r="http://schemas.openxmlformats.org/officeDocument/2006/relationships" id="259" r:id="R34daa107fee940c1"/>
    <p:sldId xmlns:r="http://schemas.openxmlformats.org/officeDocument/2006/relationships" id="260" r:id="R13ecc9126d3047a6"/>
    <p:sldId xmlns:r="http://schemas.openxmlformats.org/officeDocument/2006/relationships" id="261" r:id="R5eefc95026684dbb"/>
    <p:sldId xmlns:r="http://schemas.openxmlformats.org/officeDocument/2006/relationships" id="262" r:id="Re968920a806843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7b31535f647ec" /><Relationship Type="http://schemas.openxmlformats.org/officeDocument/2006/relationships/slide" Target="/ppt/slides/slide1.xml" Id="Re439218eae464597" /><Relationship Type="http://schemas.openxmlformats.org/officeDocument/2006/relationships/slide" Target="/ppt/slides/slide2.xml" Id="Rb8443c10e3164dd5" /><Relationship Type="http://schemas.openxmlformats.org/officeDocument/2006/relationships/slide" Target="/ppt/slides/slide3.xml" Id="R50e019cee514451f" /><Relationship Type="http://schemas.openxmlformats.org/officeDocument/2006/relationships/slide" Target="/ppt/slides/slide4.xml" Id="R34daa107fee940c1" /><Relationship Type="http://schemas.openxmlformats.org/officeDocument/2006/relationships/slide" Target="/ppt/slides/slide5.xml" Id="R13ecc9126d3047a6" /><Relationship Type="http://schemas.openxmlformats.org/officeDocument/2006/relationships/slide" Target="/ppt/slides/slide6.xml" Id="R5eefc95026684dbb" /><Relationship Type="http://schemas.openxmlformats.org/officeDocument/2006/relationships/slide" Target="/ppt/slides/slide7.xml" Id="Re968920a806843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6bbf18837f41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c05d735d24a0f" /><Relationship Type="http://schemas.openxmlformats.org/officeDocument/2006/relationships/theme" Target="/ppt/slideMasters/theme/theme1.xml" Id="Rba447892519243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2c05d735d24a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b6324de5048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1630a119f46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91475a9b943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28818d06d43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94411446c44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4b770f7e943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07ec639e045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RISTU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RISTU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4 878 099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5 184 099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TUNHEIM RITA SYNNØVE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Tuftevegen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999 324 142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RISTU AS</a:t>
            </a:r>
          </a:p>
        </p:txBody>
      </p:sp>
    </p:spTree>
  </p:cSld>
  <p:clrMapOvr>
    <a:masterClrMapping xmlns:a="http://schemas.openxmlformats.org/drawingml/2006/main"/>
  </p:clrMapOvr>
</p:sld>
</file>