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10fe27d63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d07d31ac24355"/>
  </p:sldMasterIdLst>
  <p:sldIdLst>
    <p:sldId xmlns:r="http://schemas.openxmlformats.org/officeDocument/2006/relationships" id="256" r:id="Rb5203166f44844d4"/>
    <p:sldId xmlns:r="http://schemas.openxmlformats.org/officeDocument/2006/relationships" id="257" r:id="R8a0a3ea542304df1"/>
    <p:sldId xmlns:r="http://schemas.openxmlformats.org/officeDocument/2006/relationships" id="258" r:id="R88544147c1f94dae"/>
    <p:sldId xmlns:r="http://schemas.openxmlformats.org/officeDocument/2006/relationships" id="259" r:id="R2a676ab5d537480b"/>
    <p:sldId xmlns:r="http://schemas.openxmlformats.org/officeDocument/2006/relationships" id="260" r:id="R86e9ba15f3d849ca"/>
    <p:sldId xmlns:r="http://schemas.openxmlformats.org/officeDocument/2006/relationships" id="261" r:id="Rb52f620c8bf2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d07d31ac24355" /><Relationship Type="http://schemas.openxmlformats.org/officeDocument/2006/relationships/slide" Target="/ppt/slides/slide1.xml" Id="Rb5203166f44844d4" /><Relationship Type="http://schemas.openxmlformats.org/officeDocument/2006/relationships/slide" Target="/ppt/slides/slide2.xml" Id="R8a0a3ea542304df1" /><Relationship Type="http://schemas.openxmlformats.org/officeDocument/2006/relationships/slide" Target="/ppt/slides/slide3.xml" Id="R88544147c1f94dae" /><Relationship Type="http://schemas.openxmlformats.org/officeDocument/2006/relationships/slide" Target="/ppt/slides/slide4.xml" Id="R2a676ab5d537480b" /><Relationship Type="http://schemas.openxmlformats.org/officeDocument/2006/relationships/slide" Target="/ppt/slides/slide5.xml" Id="R86e9ba15f3d849ca" /><Relationship Type="http://schemas.openxmlformats.org/officeDocument/2006/relationships/slide" Target="/ppt/slides/slide6.xml" Id="Rb52f620c8bf2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19b52d24340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0842f27844f70" /><Relationship Type="http://schemas.openxmlformats.org/officeDocument/2006/relationships/theme" Target="/ppt/slideMasters/theme/theme1.xml" Id="Rd87c0cb10047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0842f2784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1a13daa4e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a8965a3fe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fa4b636a8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448b8248b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bcd7f339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291566945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