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26eb6bae2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986bcaca64720"/>
  </p:sldMasterIdLst>
  <p:sldIdLst>
    <p:sldId xmlns:r="http://schemas.openxmlformats.org/officeDocument/2006/relationships" id="256" r:id="Redf85f4535a048a0"/>
    <p:sldId xmlns:r="http://schemas.openxmlformats.org/officeDocument/2006/relationships" id="257" r:id="Rbb10f866bd09476d"/>
    <p:sldId xmlns:r="http://schemas.openxmlformats.org/officeDocument/2006/relationships" id="258" r:id="R17b693959199455b"/>
    <p:sldId xmlns:r="http://schemas.openxmlformats.org/officeDocument/2006/relationships" id="259" r:id="Rb04a047824304e65"/>
    <p:sldId xmlns:r="http://schemas.openxmlformats.org/officeDocument/2006/relationships" id="260" r:id="R8e3d5c2c7358414f"/>
    <p:sldId xmlns:r="http://schemas.openxmlformats.org/officeDocument/2006/relationships" id="261" r:id="R9207ed8f6383419e"/>
    <p:sldId xmlns:r="http://schemas.openxmlformats.org/officeDocument/2006/relationships" id="262" r:id="R8bc7c07e729848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986bcaca64720" /><Relationship Type="http://schemas.openxmlformats.org/officeDocument/2006/relationships/slide" Target="/ppt/slides/slide1.xml" Id="Redf85f4535a048a0" /><Relationship Type="http://schemas.openxmlformats.org/officeDocument/2006/relationships/slide" Target="/ppt/slides/slide2.xml" Id="Rbb10f866bd09476d" /><Relationship Type="http://schemas.openxmlformats.org/officeDocument/2006/relationships/slide" Target="/ppt/slides/slide3.xml" Id="R17b693959199455b" /><Relationship Type="http://schemas.openxmlformats.org/officeDocument/2006/relationships/slide" Target="/ppt/slides/slide4.xml" Id="Rb04a047824304e65" /><Relationship Type="http://schemas.openxmlformats.org/officeDocument/2006/relationships/slide" Target="/ppt/slides/slide5.xml" Id="R8e3d5c2c7358414f" /><Relationship Type="http://schemas.openxmlformats.org/officeDocument/2006/relationships/slide" Target="/ppt/slides/slide6.xml" Id="R9207ed8f6383419e" /><Relationship Type="http://schemas.openxmlformats.org/officeDocument/2006/relationships/slide" Target="/ppt/slides/slide7.xml" Id="R8bc7c07e729848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af5252f46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197549d9e4910" /><Relationship Type="http://schemas.openxmlformats.org/officeDocument/2006/relationships/theme" Target="/ppt/slideMasters/theme/theme1.xml" Id="R3f8b34ce0049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6197549d9e49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fd6ee76fa4b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19d7501a049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ea85a79a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f2221f301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c027e66cd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90143268e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5448ad6604c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NORDLYS.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20 708 145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20 708 145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INVENTEC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