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75e002c32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49728576e465e"/>
  </p:sldMasterIdLst>
  <p:sldIdLst>
    <p:sldId xmlns:r="http://schemas.openxmlformats.org/officeDocument/2006/relationships" id="256" r:id="R1743141e360f4e43"/>
    <p:sldId xmlns:r="http://schemas.openxmlformats.org/officeDocument/2006/relationships" id="257" r:id="R6ccb9998c1674ba6"/>
    <p:sldId xmlns:r="http://schemas.openxmlformats.org/officeDocument/2006/relationships" id="258" r:id="R8c8b262339f44473"/>
    <p:sldId xmlns:r="http://schemas.openxmlformats.org/officeDocument/2006/relationships" id="259" r:id="R35b331e0ff7f432c"/>
    <p:sldId xmlns:r="http://schemas.openxmlformats.org/officeDocument/2006/relationships" id="260" r:id="R74d82e2bc5dc4dc8"/>
    <p:sldId xmlns:r="http://schemas.openxmlformats.org/officeDocument/2006/relationships" id="261" r:id="Reb23b24779244b6b"/>
    <p:sldId xmlns:r="http://schemas.openxmlformats.org/officeDocument/2006/relationships" id="262" r:id="R94d20ab6352b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49728576e465e" /><Relationship Type="http://schemas.openxmlformats.org/officeDocument/2006/relationships/slide" Target="/ppt/slides/slide1.xml" Id="R1743141e360f4e43" /><Relationship Type="http://schemas.openxmlformats.org/officeDocument/2006/relationships/slide" Target="/ppt/slides/slide2.xml" Id="R6ccb9998c1674ba6" /><Relationship Type="http://schemas.openxmlformats.org/officeDocument/2006/relationships/slide" Target="/ppt/slides/slide3.xml" Id="R8c8b262339f44473" /><Relationship Type="http://schemas.openxmlformats.org/officeDocument/2006/relationships/slide" Target="/ppt/slides/slide4.xml" Id="R35b331e0ff7f432c" /><Relationship Type="http://schemas.openxmlformats.org/officeDocument/2006/relationships/slide" Target="/ppt/slides/slide5.xml" Id="R74d82e2bc5dc4dc8" /><Relationship Type="http://schemas.openxmlformats.org/officeDocument/2006/relationships/slide" Target="/ppt/slides/slide6.xml" Id="Reb23b24779244b6b" /><Relationship Type="http://schemas.openxmlformats.org/officeDocument/2006/relationships/slide" Target="/ppt/slides/slide7.xml" Id="R94d20ab6352b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2a5d96c36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983a400ca4576" /><Relationship Type="http://schemas.openxmlformats.org/officeDocument/2006/relationships/theme" Target="/ppt/slideMasters/theme/theme1.xml" Id="R17164f23cfc3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983a400ca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4ed143345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a5d0d6ec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50a25cfb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bdd47296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01968384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44d2fd1d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18a843e2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