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cc5bdb182b4c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a3c51b344248bb"/>
  </p:sldMasterIdLst>
  <p:sldIdLst>
    <p:sldId xmlns:r="http://schemas.openxmlformats.org/officeDocument/2006/relationships" id="256" r:id="Rc0dfd8f0844c4eb3"/>
    <p:sldId xmlns:r="http://schemas.openxmlformats.org/officeDocument/2006/relationships" id="257" r:id="R3e5c156362184509"/>
    <p:sldId xmlns:r="http://schemas.openxmlformats.org/officeDocument/2006/relationships" id="258" r:id="Rcd1f997b9f9d467e"/>
    <p:sldId xmlns:r="http://schemas.openxmlformats.org/officeDocument/2006/relationships" id="259" r:id="Rc280d876f91c4db7"/>
    <p:sldId xmlns:r="http://schemas.openxmlformats.org/officeDocument/2006/relationships" id="260" r:id="R05b1cc8341914b3e"/>
    <p:sldId xmlns:r="http://schemas.openxmlformats.org/officeDocument/2006/relationships" id="261" r:id="R997faef113fa45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a3c51b344248bb" /><Relationship Type="http://schemas.openxmlformats.org/officeDocument/2006/relationships/slide" Target="/ppt/slides/slide1.xml" Id="Rc0dfd8f0844c4eb3" /><Relationship Type="http://schemas.openxmlformats.org/officeDocument/2006/relationships/slide" Target="/ppt/slides/slide2.xml" Id="R3e5c156362184509" /><Relationship Type="http://schemas.openxmlformats.org/officeDocument/2006/relationships/slide" Target="/ppt/slides/slide3.xml" Id="Rcd1f997b9f9d467e" /><Relationship Type="http://schemas.openxmlformats.org/officeDocument/2006/relationships/slide" Target="/ppt/slides/slide4.xml" Id="Rc280d876f91c4db7" /><Relationship Type="http://schemas.openxmlformats.org/officeDocument/2006/relationships/slide" Target="/ppt/slides/slide5.xml" Id="R05b1cc8341914b3e" /><Relationship Type="http://schemas.openxmlformats.org/officeDocument/2006/relationships/slide" Target="/ppt/slides/slide6.xml" Id="R997faef113fa45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1e95495484c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dc763668249b3" /><Relationship Type="http://schemas.openxmlformats.org/officeDocument/2006/relationships/theme" Target="/ppt/slideMasters/theme/theme1.xml" Id="R365dfc7fc95446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5dc763668249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74b5e27ad45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2139ce2314a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94c67972f47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5a22ba2c645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5197ff28040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104a7d4a34c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Yngve Leikanger, Klipevegen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999 318 754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