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c1c5d1e3ee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244b498f6c4e42"/>
  </p:sldMasterIdLst>
  <p:sldIdLst>
    <p:sldId xmlns:r="http://schemas.openxmlformats.org/officeDocument/2006/relationships" id="256" r:id="R2290516c88264532"/>
    <p:sldId xmlns:r="http://schemas.openxmlformats.org/officeDocument/2006/relationships" id="257" r:id="Rf2990969d3874dea"/>
    <p:sldId xmlns:r="http://schemas.openxmlformats.org/officeDocument/2006/relationships" id="258" r:id="Ra297e81c22404434"/>
    <p:sldId xmlns:r="http://schemas.openxmlformats.org/officeDocument/2006/relationships" id="259" r:id="R7561bc2d2a1e4ca5"/>
    <p:sldId xmlns:r="http://schemas.openxmlformats.org/officeDocument/2006/relationships" id="260" r:id="R916a50a01cab41b7"/>
    <p:sldId xmlns:r="http://schemas.openxmlformats.org/officeDocument/2006/relationships" id="261" r:id="Rbebd2ffb60e84bc6"/>
    <p:sldId xmlns:r="http://schemas.openxmlformats.org/officeDocument/2006/relationships" id="262" r:id="R061e492af48e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244b498f6c4e42" /><Relationship Type="http://schemas.openxmlformats.org/officeDocument/2006/relationships/slide" Target="/ppt/slides/slide1.xml" Id="R2290516c88264532" /><Relationship Type="http://schemas.openxmlformats.org/officeDocument/2006/relationships/slide" Target="/ppt/slides/slide2.xml" Id="Rf2990969d3874dea" /><Relationship Type="http://schemas.openxmlformats.org/officeDocument/2006/relationships/slide" Target="/ppt/slides/slide3.xml" Id="Ra297e81c22404434" /><Relationship Type="http://schemas.openxmlformats.org/officeDocument/2006/relationships/slide" Target="/ppt/slides/slide4.xml" Id="R7561bc2d2a1e4ca5" /><Relationship Type="http://schemas.openxmlformats.org/officeDocument/2006/relationships/slide" Target="/ppt/slides/slide5.xml" Id="R916a50a01cab41b7" /><Relationship Type="http://schemas.openxmlformats.org/officeDocument/2006/relationships/slide" Target="/ppt/slides/slide6.xml" Id="Rbebd2ffb60e84bc6" /><Relationship Type="http://schemas.openxmlformats.org/officeDocument/2006/relationships/slide" Target="/ppt/slides/slide7.xml" Id="R061e492af48e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f78eca603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5e56f8524a9a" /><Relationship Type="http://schemas.openxmlformats.org/officeDocument/2006/relationships/theme" Target="/ppt/slideMasters/theme/theme1.xml" Id="R4e63a55b39ba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165e56f852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64655fe00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4b3050776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47c92adb6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1cd3965d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45b4552d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0fdd12d54d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9891c063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TARIEL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TARIEL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2 110 556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HARALDSEN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Haraldsen, Sandsveien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TARIEL AS</a:t>
            </a:r>
          </a:p>
        </p:txBody>
      </p:sp>
    </p:spTree>
  </p:cSld>
  <p:clrMapOvr>
    <a:masterClrMapping xmlns:a="http://schemas.openxmlformats.org/drawingml/2006/main"/>
  </p:clrMapOvr>
</p:sld>
</file>