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5dee1e3b8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b3d28ec8714baf"/>
  </p:sldMasterIdLst>
  <p:sldIdLst>
    <p:sldId xmlns:r="http://schemas.openxmlformats.org/officeDocument/2006/relationships" id="256" r:id="Raad4d2fd08974d55"/>
    <p:sldId xmlns:r="http://schemas.openxmlformats.org/officeDocument/2006/relationships" id="257" r:id="R2203b1d531f14c9f"/>
    <p:sldId xmlns:r="http://schemas.openxmlformats.org/officeDocument/2006/relationships" id="258" r:id="R879a09ee3c074f7a"/>
    <p:sldId xmlns:r="http://schemas.openxmlformats.org/officeDocument/2006/relationships" id="259" r:id="Rf43bbe1b6e2e4564"/>
    <p:sldId xmlns:r="http://schemas.openxmlformats.org/officeDocument/2006/relationships" id="260" r:id="Rc98abedd2b7a41c4"/>
    <p:sldId xmlns:r="http://schemas.openxmlformats.org/officeDocument/2006/relationships" id="261" r:id="Rb47b2f44088846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3d28ec8714baf" /><Relationship Type="http://schemas.openxmlformats.org/officeDocument/2006/relationships/slide" Target="/ppt/slides/slide1.xml" Id="Raad4d2fd08974d55" /><Relationship Type="http://schemas.openxmlformats.org/officeDocument/2006/relationships/slide" Target="/ppt/slides/slide2.xml" Id="R2203b1d531f14c9f" /><Relationship Type="http://schemas.openxmlformats.org/officeDocument/2006/relationships/slide" Target="/ppt/slides/slide3.xml" Id="R879a09ee3c074f7a" /><Relationship Type="http://schemas.openxmlformats.org/officeDocument/2006/relationships/slide" Target="/ppt/slides/slide4.xml" Id="Rf43bbe1b6e2e4564" /><Relationship Type="http://schemas.openxmlformats.org/officeDocument/2006/relationships/slide" Target="/ppt/slides/slide5.xml" Id="Rc98abedd2b7a41c4" /><Relationship Type="http://schemas.openxmlformats.org/officeDocument/2006/relationships/slide" Target="/ppt/slides/slide6.xml" Id="Rb47b2f44088846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97d0484e249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db178430e471a" /><Relationship Type="http://schemas.openxmlformats.org/officeDocument/2006/relationships/theme" Target="/ppt/slideMasters/theme/theme1.xml" Id="R8804dc943d1244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db178430e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bb78de285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f4a558d37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a978baf1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e23e379f7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ea15e39cf40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c5e74d291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−17 018 517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628 567 971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5 531 904 565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5 919 005 207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sbsnorge.no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999 282 482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</a:t>
            </a:r>
          </a:p>
        </p:txBody>
      </p:sp>
    </p:spTree>
  </p:cSld>
  <p:clrMapOvr>
    <a:masterClrMapping xmlns:a="http://schemas.openxmlformats.org/drawingml/2006/main"/>
  </p:clrMapOvr>
</p:sld>
</file>