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49ba57020f43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f1286f49a14a30"/>
  </p:sldMasterIdLst>
  <p:sldIdLst>
    <p:sldId xmlns:r="http://schemas.openxmlformats.org/officeDocument/2006/relationships" id="256" r:id="R638eed6876074d0d"/>
    <p:sldId xmlns:r="http://schemas.openxmlformats.org/officeDocument/2006/relationships" id="257" r:id="R6e3681f74559459a"/>
    <p:sldId xmlns:r="http://schemas.openxmlformats.org/officeDocument/2006/relationships" id="258" r:id="Rf6bb767a275140f7"/>
    <p:sldId xmlns:r="http://schemas.openxmlformats.org/officeDocument/2006/relationships" id="259" r:id="R14d974d966034a16"/>
    <p:sldId xmlns:r="http://schemas.openxmlformats.org/officeDocument/2006/relationships" id="260" r:id="R47253fce741d42cf"/>
    <p:sldId xmlns:r="http://schemas.openxmlformats.org/officeDocument/2006/relationships" id="261" r:id="R24df6e3c6f194b6f"/>
    <p:sldId xmlns:r="http://schemas.openxmlformats.org/officeDocument/2006/relationships" id="262" r:id="R5684b5fdd88947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f1286f49a14a30" /><Relationship Type="http://schemas.openxmlformats.org/officeDocument/2006/relationships/slide" Target="/ppt/slides/slide1.xml" Id="R638eed6876074d0d" /><Relationship Type="http://schemas.openxmlformats.org/officeDocument/2006/relationships/slide" Target="/ppt/slides/slide2.xml" Id="R6e3681f74559459a" /><Relationship Type="http://schemas.openxmlformats.org/officeDocument/2006/relationships/slide" Target="/ppt/slides/slide3.xml" Id="Rf6bb767a275140f7" /><Relationship Type="http://schemas.openxmlformats.org/officeDocument/2006/relationships/slide" Target="/ppt/slides/slide4.xml" Id="R14d974d966034a16" /><Relationship Type="http://schemas.openxmlformats.org/officeDocument/2006/relationships/slide" Target="/ppt/slides/slide5.xml" Id="R47253fce741d42cf" /><Relationship Type="http://schemas.openxmlformats.org/officeDocument/2006/relationships/slide" Target="/ppt/slides/slide6.xml" Id="R24df6e3c6f194b6f" /><Relationship Type="http://schemas.openxmlformats.org/officeDocument/2006/relationships/slide" Target="/ppt/slides/slide7.xml" Id="R5684b5fdd88947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1b1e35a3d942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8971f8912464d" /><Relationship Type="http://schemas.openxmlformats.org/officeDocument/2006/relationships/theme" Target="/ppt/slideMasters/theme/theme1.xml" Id="Rc01d910fc36c4e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e8971f891246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cade0419441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2c7c14cc445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1163a50e148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3ef8d273847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c17a0115946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dc968d0ab4f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a42f561d64d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LIV ANNE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 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ANNE INVEST AS ble etablert [år] og holder til i Eidsvåg I Romsdal.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 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 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 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477 205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5 402 756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5 402 805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 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ANNE ALSTAD AARØNES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 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6460 Eidsvåg I Romsdal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999 262 562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 ANNE INVEST AS</a:t>
            </a:r>
          </a:p>
        </p:txBody>
      </p:sp>
    </p:spTree>
  </p:cSld>
  <p:clrMapOvr>
    <a:masterClrMapping xmlns:a="http://schemas.openxmlformats.org/drawingml/2006/main"/>
  </p:clrMapOvr>
</p:sld>
</file>