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03ab097cc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3c21f6f8b40e1"/>
  </p:sldMasterIdLst>
  <p:sldIdLst>
    <p:sldId xmlns:r="http://schemas.openxmlformats.org/officeDocument/2006/relationships" id="256" r:id="R6306b5bb8fbe46e8"/>
    <p:sldId xmlns:r="http://schemas.openxmlformats.org/officeDocument/2006/relationships" id="257" r:id="Rc5416ce201664f15"/>
    <p:sldId xmlns:r="http://schemas.openxmlformats.org/officeDocument/2006/relationships" id="258" r:id="Re1ffddd6e1a54b1f"/>
    <p:sldId xmlns:r="http://schemas.openxmlformats.org/officeDocument/2006/relationships" id="259" r:id="R72017b0d4e834b2a"/>
    <p:sldId xmlns:r="http://schemas.openxmlformats.org/officeDocument/2006/relationships" id="260" r:id="R7235cdc43a3f48d8"/>
    <p:sldId xmlns:r="http://schemas.openxmlformats.org/officeDocument/2006/relationships" id="261" r:id="Rad1e6b7627384a14"/>
    <p:sldId xmlns:r="http://schemas.openxmlformats.org/officeDocument/2006/relationships" id="262" r:id="Ra9d2b9bcec11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3c21f6f8b40e1" /><Relationship Type="http://schemas.openxmlformats.org/officeDocument/2006/relationships/slide" Target="/ppt/slides/slide1.xml" Id="R6306b5bb8fbe46e8" /><Relationship Type="http://schemas.openxmlformats.org/officeDocument/2006/relationships/slide" Target="/ppt/slides/slide2.xml" Id="Rc5416ce201664f15" /><Relationship Type="http://schemas.openxmlformats.org/officeDocument/2006/relationships/slide" Target="/ppt/slides/slide3.xml" Id="Re1ffddd6e1a54b1f" /><Relationship Type="http://schemas.openxmlformats.org/officeDocument/2006/relationships/slide" Target="/ppt/slides/slide4.xml" Id="R72017b0d4e834b2a" /><Relationship Type="http://schemas.openxmlformats.org/officeDocument/2006/relationships/slide" Target="/ppt/slides/slide5.xml" Id="R7235cdc43a3f48d8" /><Relationship Type="http://schemas.openxmlformats.org/officeDocument/2006/relationships/slide" Target="/ppt/slides/slide6.xml" Id="Rad1e6b7627384a14" /><Relationship Type="http://schemas.openxmlformats.org/officeDocument/2006/relationships/slide" Target="/ppt/slides/slide7.xml" Id="Ra9d2b9bcec11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882d8bd3e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b752126146cc" /><Relationship Type="http://schemas.openxmlformats.org/officeDocument/2006/relationships/theme" Target="/ppt/slideMasters/theme/theme1.xml" Id="Rba5daa96cab0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6b7521261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4e1283c6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c1a59f84a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c27c10a2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96f594b3c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029f7f7a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3630e666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46074b6cf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TORILL ALSTAD HURLEN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OLE ALSTAD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ALSTAD HURLEN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HURLEN VIDDAL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