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fc641a4bbb43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45d8e44a334064"/>
  </p:sldMasterIdLst>
  <p:sldIdLst>
    <p:sldId xmlns:r="http://schemas.openxmlformats.org/officeDocument/2006/relationships" id="256" r:id="R2e3bdf0fb9b34968"/>
    <p:sldId xmlns:r="http://schemas.openxmlformats.org/officeDocument/2006/relationships" id="257" r:id="R43e61fb325ed424c"/>
    <p:sldId xmlns:r="http://schemas.openxmlformats.org/officeDocument/2006/relationships" id="258" r:id="R2db2f80b84d14005"/>
    <p:sldId xmlns:r="http://schemas.openxmlformats.org/officeDocument/2006/relationships" id="259" r:id="R51a50942a10c4419"/>
    <p:sldId xmlns:r="http://schemas.openxmlformats.org/officeDocument/2006/relationships" id="260" r:id="R3f98f9dfeeea40ce"/>
    <p:sldId xmlns:r="http://schemas.openxmlformats.org/officeDocument/2006/relationships" id="261" r:id="R7872d80a5c2d4914"/>
    <p:sldId xmlns:r="http://schemas.openxmlformats.org/officeDocument/2006/relationships" id="262" r:id="R037adaaefaaf4c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5d8e44a334064" /><Relationship Type="http://schemas.openxmlformats.org/officeDocument/2006/relationships/slide" Target="/ppt/slides/slide1.xml" Id="R2e3bdf0fb9b34968" /><Relationship Type="http://schemas.openxmlformats.org/officeDocument/2006/relationships/slide" Target="/ppt/slides/slide2.xml" Id="R43e61fb325ed424c" /><Relationship Type="http://schemas.openxmlformats.org/officeDocument/2006/relationships/slide" Target="/ppt/slides/slide3.xml" Id="R2db2f80b84d14005" /><Relationship Type="http://schemas.openxmlformats.org/officeDocument/2006/relationships/slide" Target="/ppt/slides/slide4.xml" Id="R51a50942a10c4419" /><Relationship Type="http://schemas.openxmlformats.org/officeDocument/2006/relationships/slide" Target="/ppt/slides/slide5.xml" Id="R3f98f9dfeeea40ce" /><Relationship Type="http://schemas.openxmlformats.org/officeDocument/2006/relationships/slide" Target="/ppt/slides/slide6.xml" Id="R7872d80a5c2d4914" /><Relationship Type="http://schemas.openxmlformats.org/officeDocument/2006/relationships/slide" Target="/ppt/slides/slide7.xml" Id="R037adaaefaaf4c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8e5d984edf43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7155d0f0f483c" /><Relationship Type="http://schemas.openxmlformats.org/officeDocument/2006/relationships/theme" Target="/ppt/slideMasters/theme/theme1.xml" Id="R24b869f882fe4c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87155d0f0f48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e01f4352a48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9492bca3945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1d6f8ee3b4b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0106fdcc946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0b26bc26044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5c83536f847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9ef4b9eaf43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SOLBJØRHAUGEN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SOLBJØRHAUGEN AS ble etablert [år] og holder til i Eidsvåg I Romsdal.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2 372 499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10 698 556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10 722 988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BOTTEN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INGE BOTTEN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BOTTEN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BOTTEN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Botten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6460 Eidsvåg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999 262 503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