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325727178a44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a8c02a1ef64dbe"/>
  </p:sldMasterIdLst>
  <p:sldIdLst>
    <p:sldId xmlns:r="http://schemas.openxmlformats.org/officeDocument/2006/relationships" id="256" r:id="Rc69246bad6534870"/>
    <p:sldId xmlns:r="http://schemas.openxmlformats.org/officeDocument/2006/relationships" id="257" r:id="R4b912c9dbbba47a2"/>
    <p:sldId xmlns:r="http://schemas.openxmlformats.org/officeDocument/2006/relationships" id="258" r:id="Re91ddbab74e74cd4"/>
    <p:sldId xmlns:r="http://schemas.openxmlformats.org/officeDocument/2006/relationships" id="259" r:id="Rd564f7b84493443b"/>
    <p:sldId xmlns:r="http://schemas.openxmlformats.org/officeDocument/2006/relationships" id="260" r:id="Rd4657347d23e41f3"/>
    <p:sldId xmlns:r="http://schemas.openxmlformats.org/officeDocument/2006/relationships" id="261" r:id="R1cec8547d1864b7a"/>
    <p:sldId xmlns:r="http://schemas.openxmlformats.org/officeDocument/2006/relationships" id="262" r:id="R99ecbf3f11b444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a8c02a1ef64dbe" /><Relationship Type="http://schemas.openxmlformats.org/officeDocument/2006/relationships/slide" Target="/ppt/slides/slide1.xml" Id="Rc69246bad6534870" /><Relationship Type="http://schemas.openxmlformats.org/officeDocument/2006/relationships/slide" Target="/ppt/slides/slide2.xml" Id="R4b912c9dbbba47a2" /><Relationship Type="http://schemas.openxmlformats.org/officeDocument/2006/relationships/slide" Target="/ppt/slides/slide3.xml" Id="Re91ddbab74e74cd4" /><Relationship Type="http://schemas.openxmlformats.org/officeDocument/2006/relationships/slide" Target="/ppt/slides/slide4.xml" Id="Rd564f7b84493443b" /><Relationship Type="http://schemas.openxmlformats.org/officeDocument/2006/relationships/slide" Target="/ppt/slides/slide5.xml" Id="Rd4657347d23e41f3" /><Relationship Type="http://schemas.openxmlformats.org/officeDocument/2006/relationships/slide" Target="/ppt/slides/slide6.xml" Id="R1cec8547d1864b7a" /><Relationship Type="http://schemas.openxmlformats.org/officeDocument/2006/relationships/slide" Target="/ppt/slides/slide7.xml" Id="R99ecbf3f11b444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97b0a37bd644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f67591bb242c6" /><Relationship Type="http://schemas.openxmlformats.org/officeDocument/2006/relationships/theme" Target="/ppt/slideMasters/theme/theme1.xml" Id="R881e4a38d69a46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2f67591bb242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f2ebdfafa48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556a1ac004b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afe9953e94a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eef596b4848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fb75db48245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5c78f47de45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8a4bc19b044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UGLA 1000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UGLA 1000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UGLA 1000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UGLA 1000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UGLA 1000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UGLA 1000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822 532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240 626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1 292 385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24 249 413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24 625 772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UGLA 1000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MATRE LEIF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UGLA 1000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Sørbyhaugen 38B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999 260 470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UGLA 1000 AS</a:t>
            </a:r>
          </a:p>
        </p:txBody>
      </p:sp>
    </p:spTree>
  </p:cSld>
  <p:clrMapOvr>
    <a:masterClrMapping xmlns:a="http://schemas.openxmlformats.org/drawingml/2006/main"/>
  </p:clrMapOvr>
</p:sld>
</file>