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27b070d3a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e85c6ea024552"/>
  </p:sldMasterIdLst>
  <p:sldIdLst>
    <p:sldId xmlns:r="http://schemas.openxmlformats.org/officeDocument/2006/relationships" id="256" r:id="R735e507de6eb4859"/>
    <p:sldId xmlns:r="http://schemas.openxmlformats.org/officeDocument/2006/relationships" id="257" r:id="Re5c6f9dead464fab"/>
    <p:sldId xmlns:r="http://schemas.openxmlformats.org/officeDocument/2006/relationships" id="258" r:id="Ra5a9b2c75d214cc3"/>
    <p:sldId xmlns:r="http://schemas.openxmlformats.org/officeDocument/2006/relationships" id="259" r:id="Rf2fd6e116a7c4eec"/>
    <p:sldId xmlns:r="http://schemas.openxmlformats.org/officeDocument/2006/relationships" id="260" r:id="R94820c388d8443b2"/>
    <p:sldId xmlns:r="http://schemas.openxmlformats.org/officeDocument/2006/relationships" id="261" r:id="R976a6cfd980f487b"/>
    <p:sldId xmlns:r="http://schemas.openxmlformats.org/officeDocument/2006/relationships" id="262" r:id="R554eab347e04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e85c6ea024552" /><Relationship Type="http://schemas.openxmlformats.org/officeDocument/2006/relationships/slide" Target="/ppt/slides/slide1.xml" Id="R735e507de6eb4859" /><Relationship Type="http://schemas.openxmlformats.org/officeDocument/2006/relationships/slide" Target="/ppt/slides/slide2.xml" Id="Re5c6f9dead464fab" /><Relationship Type="http://schemas.openxmlformats.org/officeDocument/2006/relationships/slide" Target="/ppt/slides/slide3.xml" Id="Ra5a9b2c75d214cc3" /><Relationship Type="http://schemas.openxmlformats.org/officeDocument/2006/relationships/slide" Target="/ppt/slides/slide4.xml" Id="Rf2fd6e116a7c4eec" /><Relationship Type="http://schemas.openxmlformats.org/officeDocument/2006/relationships/slide" Target="/ppt/slides/slide5.xml" Id="R94820c388d8443b2" /><Relationship Type="http://schemas.openxmlformats.org/officeDocument/2006/relationships/slide" Target="/ppt/slides/slide6.xml" Id="R976a6cfd980f487b" /><Relationship Type="http://schemas.openxmlformats.org/officeDocument/2006/relationships/slide" Target="/ppt/slides/slide7.xml" Id="R554eab347e04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51e61ff02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8412d1e89445b" /><Relationship Type="http://schemas.openxmlformats.org/officeDocument/2006/relationships/theme" Target="/ppt/slideMasters/theme/theme1.xml" Id="R64320adca7f4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8412d1e89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eb0714c7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ebb76fed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b312a7e0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36342d3ab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57b01eb9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345606b03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418af804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ble etablert [år] og holder til i Andabeløy.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Andabeløy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4434 Andabeløy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alf.danielsen@hotmail.no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