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f06fc8402f43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9b7556782b44d8"/>
  </p:sldMasterIdLst>
  <p:sldIdLst>
    <p:sldId xmlns:r="http://schemas.openxmlformats.org/officeDocument/2006/relationships" id="256" r:id="Rd2ce71eb79bc4237"/>
    <p:sldId xmlns:r="http://schemas.openxmlformats.org/officeDocument/2006/relationships" id="257" r:id="Rd750be6562b641fd"/>
    <p:sldId xmlns:r="http://schemas.openxmlformats.org/officeDocument/2006/relationships" id="258" r:id="R205fb52d8a02411b"/>
    <p:sldId xmlns:r="http://schemas.openxmlformats.org/officeDocument/2006/relationships" id="259" r:id="Racadde3d729b47ef"/>
    <p:sldId xmlns:r="http://schemas.openxmlformats.org/officeDocument/2006/relationships" id="260" r:id="R7b94341f1aad4043"/>
    <p:sldId xmlns:r="http://schemas.openxmlformats.org/officeDocument/2006/relationships" id="261" r:id="R3edfd3b11c564ade"/>
    <p:sldId xmlns:r="http://schemas.openxmlformats.org/officeDocument/2006/relationships" id="262" r:id="Ra053a2920a254a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9b7556782b44d8" /><Relationship Type="http://schemas.openxmlformats.org/officeDocument/2006/relationships/slide" Target="/ppt/slides/slide1.xml" Id="Rd2ce71eb79bc4237" /><Relationship Type="http://schemas.openxmlformats.org/officeDocument/2006/relationships/slide" Target="/ppt/slides/slide2.xml" Id="Rd750be6562b641fd" /><Relationship Type="http://schemas.openxmlformats.org/officeDocument/2006/relationships/slide" Target="/ppt/slides/slide3.xml" Id="R205fb52d8a02411b" /><Relationship Type="http://schemas.openxmlformats.org/officeDocument/2006/relationships/slide" Target="/ppt/slides/slide4.xml" Id="Racadde3d729b47ef" /><Relationship Type="http://schemas.openxmlformats.org/officeDocument/2006/relationships/slide" Target="/ppt/slides/slide5.xml" Id="R7b94341f1aad4043" /><Relationship Type="http://schemas.openxmlformats.org/officeDocument/2006/relationships/slide" Target="/ppt/slides/slide6.xml" Id="R3edfd3b11c564ade" /><Relationship Type="http://schemas.openxmlformats.org/officeDocument/2006/relationships/slide" Target="/ppt/slides/slide7.xml" Id="Ra053a2920a254a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4dd559278d47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6dff118844e86" /><Relationship Type="http://schemas.openxmlformats.org/officeDocument/2006/relationships/theme" Target="/ppt/slideMasters/theme/theme1.xml" Id="R50d97588d71b48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e6dff118844e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b74504c4d48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ebff2973e4a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38277c99140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a0a2da09c46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85fe865084e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1b5354b274e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7e59a5efb45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SNUFFLE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SNUFFLE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SNUFFLE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SNUFFLE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SNUFFLE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SNUFFLE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774 638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487 887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1 987 249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22 184 034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22 763 307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SNUFFLE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JEANETTE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SNUFFLE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999 239 080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SNUFFLE INVEST AS</a:t>
            </a:r>
          </a:p>
        </p:txBody>
      </p:sp>
    </p:spTree>
  </p:cSld>
  <p:clrMapOvr>
    <a:masterClrMapping xmlns:a="http://schemas.openxmlformats.org/drawingml/2006/main"/>
  </p:clrMapOvr>
</p:sld>
</file>