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3ab7f6c76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3d2a900f9405b"/>
  </p:sldMasterIdLst>
  <p:sldIdLst>
    <p:sldId xmlns:r="http://schemas.openxmlformats.org/officeDocument/2006/relationships" id="256" r:id="R0376055e74484747"/>
    <p:sldId xmlns:r="http://schemas.openxmlformats.org/officeDocument/2006/relationships" id="257" r:id="R28e70c744e4f43f4"/>
    <p:sldId xmlns:r="http://schemas.openxmlformats.org/officeDocument/2006/relationships" id="258" r:id="R368261cf2d574082"/>
    <p:sldId xmlns:r="http://schemas.openxmlformats.org/officeDocument/2006/relationships" id="259" r:id="R51690f0e3f2c4ae2"/>
    <p:sldId xmlns:r="http://schemas.openxmlformats.org/officeDocument/2006/relationships" id="260" r:id="Rf12fb75f14764f8e"/>
    <p:sldId xmlns:r="http://schemas.openxmlformats.org/officeDocument/2006/relationships" id="261" r:id="Re655ec72d06f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3d2a900f9405b" /><Relationship Type="http://schemas.openxmlformats.org/officeDocument/2006/relationships/slide" Target="/ppt/slides/slide1.xml" Id="R0376055e74484747" /><Relationship Type="http://schemas.openxmlformats.org/officeDocument/2006/relationships/slide" Target="/ppt/slides/slide2.xml" Id="R28e70c744e4f43f4" /><Relationship Type="http://schemas.openxmlformats.org/officeDocument/2006/relationships/slide" Target="/ppt/slides/slide3.xml" Id="R368261cf2d574082" /><Relationship Type="http://schemas.openxmlformats.org/officeDocument/2006/relationships/slide" Target="/ppt/slides/slide4.xml" Id="R51690f0e3f2c4ae2" /><Relationship Type="http://schemas.openxmlformats.org/officeDocument/2006/relationships/slide" Target="/ppt/slides/slide5.xml" Id="Rf12fb75f14764f8e" /><Relationship Type="http://schemas.openxmlformats.org/officeDocument/2006/relationships/slide" Target="/ppt/slides/slide6.xml" Id="Re655ec72d06f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0f3bdd1434c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1bb6b704f4f86" /><Relationship Type="http://schemas.openxmlformats.org/officeDocument/2006/relationships/theme" Target="/ppt/slideMasters/theme/theme1.xml" Id="Rba529aad768d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61bb6b704f4f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a07172f0742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d4bc1cb214b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7bed4f03440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c6f30e8cf44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bae0708eb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dc3f2701a43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SNUFFLE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