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92ae25c20a4a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dc3f0af84e44a2"/>
  </p:sldMasterIdLst>
  <p:sldIdLst>
    <p:sldId xmlns:r="http://schemas.openxmlformats.org/officeDocument/2006/relationships" id="256" r:id="Re16a96e10b1b4d79"/>
    <p:sldId xmlns:r="http://schemas.openxmlformats.org/officeDocument/2006/relationships" id="257" r:id="Ra804c4ca593f44ca"/>
    <p:sldId xmlns:r="http://schemas.openxmlformats.org/officeDocument/2006/relationships" id="258" r:id="Rd82a1f26f656425e"/>
    <p:sldId xmlns:r="http://schemas.openxmlformats.org/officeDocument/2006/relationships" id="259" r:id="Rb8a76af61db94fc5"/>
    <p:sldId xmlns:r="http://schemas.openxmlformats.org/officeDocument/2006/relationships" id="260" r:id="R74ba0625f5624d4a"/>
    <p:sldId xmlns:r="http://schemas.openxmlformats.org/officeDocument/2006/relationships" id="261" r:id="R0a103723fa12450a"/>
    <p:sldId xmlns:r="http://schemas.openxmlformats.org/officeDocument/2006/relationships" id="262" r:id="R62ea22c807d440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dc3f0af84e44a2" /><Relationship Type="http://schemas.openxmlformats.org/officeDocument/2006/relationships/slide" Target="/ppt/slides/slide1.xml" Id="Re16a96e10b1b4d79" /><Relationship Type="http://schemas.openxmlformats.org/officeDocument/2006/relationships/slide" Target="/ppt/slides/slide2.xml" Id="Ra804c4ca593f44ca" /><Relationship Type="http://schemas.openxmlformats.org/officeDocument/2006/relationships/slide" Target="/ppt/slides/slide3.xml" Id="Rd82a1f26f656425e" /><Relationship Type="http://schemas.openxmlformats.org/officeDocument/2006/relationships/slide" Target="/ppt/slides/slide4.xml" Id="Rb8a76af61db94fc5" /><Relationship Type="http://schemas.openxmlformats.org/officeDocument/2006/relationships/slide" Target="/ppt/slides/slide5.xml" Id="R74ba0625f5624d4a" /><Relationship Type="http://schemas.openxmlformats.org/officeDocument/2006/relationships/slide" Target="/ppt/slides/slide6.xml" Id="R0a103723fa12450a" /><Relationship Type="http://schemas.openxmlformats.org/officeDocument/2006/relationships/slide" Target="/ppt/slides/slide7.xml" Id="R62ea22c807d440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bf312fb83a477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878cd7ef814f9d" /><Relationship Type="http://schemas.openxmlformats.org/officeDocument/2006/relationships/theme" Target="/ppt/slideMasters/theme/theme1.xml" Id="R6de565f0ace34d4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878cd7ef81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6d65451164f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6694061b9e41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ccaa46d894f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4d0ae24a84a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0351fc1e264c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0e971d920346a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26c4fdd7e0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ANDREAS LANDMARKS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LANDMARKS EFTF AS ble etablert [år] og holder til i Åndalsnes.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764 566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90 871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−104 894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3 157 182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6 919 318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FAT INVEST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NH BILSENTER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VESTEGGEN AS  –  26,7 %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6300 Åndalsnes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999 235 638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ANDREAS LANDMARKS EFTF AS</a:t>
            </a:r>
          </a:p>
        </p:txBody>
      </p:sp>
    </p:spTree>
  </p:cSld>
  <p:clrMapOvr>
    <a:masterClrMapping xmlns:a="http://schemas.openxmlformats.org/drawingml/2006/main"/>
  </p:clrMapOvr>
</p:sld>
</file>