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ea78bced5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e3f08815d045fc"/>
  </p:sldMasterIdLst>
  <p:sldIdLst>
    <p:sldId xmlns:r="http://schemas.openxmlformats.org/officeDocument/2006/relationships" id="256" r:id="Red7967c8b9dd4d8c"/>
    <p:sldId xmlns:r="http://schemas.openxmlformats.org/officeDocument/2006/relationships" id="257" r:id="R9f552ea4ffb547ff"/>
    <p:sldId xmlns:r="http://schemas.openxmlformats.org/officeDocument/2006/relationships" id="258" r:id="R1a4884cab2c24be3"/>
    <p:sldId xmlns:r="http://schemas.openxmlformats.org/officeDocument/2006/relationships" id="259" r:id="R90c0fe9f60b74c9b"/>
    <p:sldId xmlns:r="http://schemas.openxmlformats.org/officeDocument/2006/relationships" id="260" r:id="R1618577bca574ca9"/>
    <p:sldId xmlns:r="http://schemas.openxmlformats.org/officeDocument/2006/relationships" id="261" r:id="R3fbacdf9e3ee43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3f08815d045fc" /><Relationship Type="http://schemas.openxmlformats.org/officeDocument/2006/relationships/slide" Target="/ppt/slides/slide1.xml" Id="Red7967c8b9dd4d8c" /><Relationship Type="http://schemas.openxmlformats.org/officeDocument/2006/relationships/slide" Target="/ppt/slides/slide2.xml" Id="R9f552ea4ffb547ff" /><Relationship Type="http://schemas.openxmlformats.org/officeDocument/2006/relationships/slide" Target="/ppt/slides/slide3.xml" Id="R1a4884cab2c24be3" /><Relationship Type="http://schemas.openxmlformats.org/officeDocument/2006/relationships/slide" Target="/ppt/slides/slide4.xml" Id="R90c0fe9f60b74c9b" /><Relationship Type="http://schemas.openxmlformats.org/officeDocument/2006/relationships/slide" Target="/ppt/slides/slide5.xml" Id="R1618577bca574ca9" /><Relationship Type="http://schemas.openxmlformats.org/officeDocument/2006/relationships/slide" Target="/ppt/slides/slide6.xml" Id="R3fbacdf9e3ee43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2a7b8df42441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157bed83b4728" /><Relationship Type="http://schemas.openxmlformats.org/officeDocument/2006/relationships/theme" Target="/ppt/slideMasters/theme/theme1.xml" Id="Rf2905129523447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d157bed83b47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1a03edfc74a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4c8f5eee54c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0ead6f43d45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108eb126a40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f219bc57b40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db690d4ec43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LANDMARKS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LANDMARKS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LANDMARKS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LANDMARKS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LANDMARKS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LANDMARKS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999 235 638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LANDMARKS EFTF AS</a:t>
            </a:r>
          </a:p>
        </p:txBody>
      </p:sp>
    </p:spTree>
  </p:cSld>
  <p:clrMapOvr>
    <a:masterClrMapping xmlns:a="http://schemas.openxmlformats.org/drawingml/2006/main"/>
  </p:clrMapOvr>
</p:sld>
</file>