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a3300cd1d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ed35a55594da3"/>
  </p:sldMasterIdLst>
  <p:sldIdLst>
    <p:sldId xmlns:r="http://schemas.openxmlformats.org/officeDocument/2006/relationships" id="256" r:id="Rbf8154b9b8a64bdf"/>
    <p:sldId xmlns:r="http://schemas.openxmlformats.org/officeDocument/2006/relationships" id="257" r:id="R8964347b0ff4429c"/>
    <p:sldId xmlns:r="http://schemas.openxmlformats.org/officeDocument/2006/relationships" id="258" r:id="Re723a9c2da334528"/>
    <p:sldId xmlns:r="http://schemas.openxmlformats.org/officeDocument/2006/relationships" id="259" r:id="R42b9b41ee6c64297"/>
    <p:sldId xmlns:r="http://schemas.openxmlformats.org/officeDocument/2006/relationships" id="260" r:id="R2a41004d548c4a11"/>
    <p:sldId xmlns:r="http://schemas.openxmlformats.org/officeDocument/2006/relationships" id="261" r:id="R7b94fbe9bdb847c6"/>
    <p:sldId xmlns:r="http://schemas.openxmlformats.org/officeDocument/2006/relationships" id="262" r:id="Rf715333bc823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ed35a55594da3" /><Relationship Type="http://schemas.openxmlformats.org/officeDocument/2006/relationships/slide" Target="/ppt/slides/slide1.xml" Id="Rbf8154b9b8a64bdf" /><Relationship Type="http://schemas.openxmlformats.org/officeDocument/2006/relationships/slide" Target="/ppt/slides/slide2.xml" Id="R8964347b0ff4429c" /><Relationship Type="http://schemas.openxmlformats.org/officeDocument/2006/relationships/slide" Target="/ppt/slides/slide3.xml" Id="Re723a9c2da334528" /><Relationship Type="http://schemas.openxmlformats.org/officeDocument/2006/relationships/slide" Target="/ppt/slides/slide4.xml" Id="R42b9b41ee6c64297" /><Relationship Type="http://schemas.openxmlformats.org/officeDocument/2006/relationships/slide" Target="/ppt/slides/slide5.xml" Id="R2a41004d548c4a11" /><Relationship Type="http://schemas.openxmlformats.org/officeDocument/2006/relationships/slide" Target="/ppt/slides/slide6.xml" Id="R7b94fbe9bdb847c6" /><Relationship Type="http://schemas.openxmlformats.org/officeDocument/2006/relationships/slide" Target="/ppt/slides/slide7.xml" Id="Rf715333bc823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57a9e0abb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eadbc0f143e2" /><Relationship Type="http://schemas.openxmlformats.org/officeDocument/2006/relationships/theme" Target="/ppt/slideMasters/theme/theme1.xml" Id="Ra2911b279e80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feadbc0f1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40d4344f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2a2cb01b1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3ebdaa8b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072ee558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84518e02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ecab9e8d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42e3149b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AKSLAND TONJE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