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747246321e42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b1d967b67f47ed"/>
  </p:sldMasterIdLst>
  <p:sldIdLst>
    <p:sldId xmlns:r="http://schemas.openxmlformats.org/officeDocument/2006/relationships" id="256" r:id="Rcaac3003731544b3"/>
    <p:sldId xmlns:r="http://schemas.openxmlformats.org/officeDocument/2006/relationships" id="257" r:id="R9be59b67b9d84001"/>
    <p:sldId xmlns:r="http://schemas.openxmlformats.org/officeDocument/2006/relationships" id="258" r:id="R31f777a22d0e404a"/>
    <p:sldId xmlns:r="http://schemas.openxmlformats.org/officeDocument/2006/relationships" id="259" r:id="R7a385373f0274d42"/>
    <p:sldId xmlns:r="http://schemas.openxmlformats.org/officeDocument/2006/relationships" id="260" r:id="R06b11d68e2c545c0"/>
    <p:sldId xmlns:r="http://schemas.openxmlformats.org/officeDocument/2006/relationships" id="261" r:id="Re0f0a34fc3f440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b1d967b67f47ed" /><Relationship Type="http://schemas.openxmlformats.org/officeDocument/2006/relationships/slide" Target="/ppt/slides/slide1.xml" Id="Rcaac3003731544b3" /><Relationship Type="http://schemas.openxmlformats.org/officeDocument/2006/relationships/slide" Target="/ppt/slides/slide2.xml" Id="R9be59b67b9d84001" /><Relationship Type="http://schemas.openxmlformats.org/officeDocument/2006/relationships/slide" Target="/ppt/slides/slide3.xml" Id="R31f777a22d0e404a" /><Relationship Type="http://schemas.openxmlformats.org/officeDocument/2006/relationships/slide" Target="/ppt/slides/slide4.xml" Id="R7a385373f0274d42" /><Relationship Type="http://schemas.openxmlformats.org/officeDocument/2006/relationships/slide" Target="/ppt/slides/slide5.xml" Id="R06b11d68e2c545c0" /><Relationship Type="http://schemas.openxmlformats.org/officeDocument/2006/relationships/slide" Target="/ppt/slides/slide6.xml" Id="Re0f0a34fc3f440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6d4aa6997842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75dd3663424fc7" /><Relationship Type="http://schemas.openxmlformats.org/officeDocument/2006/relationships/theme" Target="/ppt/slideMasters/theme/theme1.xml" Id="Rdd5dc7bccc394c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75dd3663424f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56e9d4dd3f49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3cfe2d2c5844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17c344da664a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9d5ed42c8843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38b7fff48c46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ba8c11c89742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ECIT KRR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KRR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KRR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KRR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KRR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KRR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4307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999 221 394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KRR AS</a:t>
            </a:r>
          </a:p>
        </p:txBody>
      </p:sp>
    </p:spTree>
  </p:cSld>
  <p:clrMapOvr>
    <a:masterClrMapping xmlns:a="http://schemas.openxmlformats.org/drawingml/2006/main"/>
  </p:clrMapOvr>
</p:sld>
</file>