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7da01e099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aeea0595e4642"/>
  </p:sldMasterIdLst>
  <p:sldIdLst>
    <p:sldId xmlns:r="http://schemas.openxmlformats.org/officeDocument/2006/relationships" id="256" r:id="Re8992d376524414c"/>
    <p:sldId xmlns:r="http://schemas.openxmlformats.org/officeDocument/2006/relationships" id="257" r:id="Rd6ed3cf1aae044dc"/>
    <p:sldId xmlns:r="http://schemas.openxmlformats.org/officeDocument/2006/relationships" id="258" r:id="R4d000669d6a144a6"/>
    <p:sldId xmlns:r="http://schemas.openxmlformats.org/officeDocument/2006/relationships" id="259" r:id="Rfcd7537d0d3541eb"/>
    <p:sldId xmlns:r="http://schemas.openxmlformats.org/officeDocument/2006/relationships" id="260" r:id="R9c549a20a1fe4592"/>
    <p:sldId xmlns:r="http://schemas.openxmlformats.org/officeDocument/2006/relationships" id="261" r:id="Ra7a77c8a7b9d44a9"/>
    <p:sldId xmlns:r="http://schemas.openxmlformats.org/officeDocument/2006/relationships" id="262" r:id="R1a99021587e6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aeea0595e4642" /><Relationship Type="http://schemas.openxmlformats.org/officeDocument/2006/relationships/slide" Target="/ppt/slides/slide1.xml" Id="Re8992d376524414c" /><Relationship Type="http://schemas.openxmlformats.org/officeDocument/2006/relationships/slide" Target="/ppt/slides/slide2.xml" Id="Rd6ed3cf1aae044dc" /><Relationship Type="http://schemas.openxmlformats.org/officeDocument/2006/relationships/slide" Target="/ppt/slides/slide3.xml" Id="R4d000669d6a144a6" /><Relationship Type="http://schemas.openxmlformats.org/officeDocument/2006/relationships/slide" Target="/ppt/slides/slide4.xml" Id="Rfcd7537d0d3541eb" /><Relationship Type="http://schemas.openxmlformats.org/officeDocument/2006/relationships/slide" Target="/ppt/slides/slide5.xml" Id="R9c549a20a1fe4592" /><Relationship Type="http://schemas.openxmlformats.org/officeDocument/2006/relationships/slide" Target="/ppt/slides/slide6.xml" Id="Ra7a77c8a7b9d44a9" /><Relationship Type="http://schemas.openxmlformats.org/officeDocument/2006/relationships/slide" Target="/ppt/slides/slide7.xml" Id="R1a99021587e6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149b2fcc6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51b02a9a947e4" /><Relationship Type="http://schemas.openxmlformats.org/officeDocument/2006/relationships/theme" Target="/ppt/slideMasters/theme/theme1.xml" Id="R406ac2e8fbcb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51b02a9a9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74cf15295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86a121b4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63a142368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7cd3d0f6b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6a36bef4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06bf5143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97cf0a5fd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366 195 556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466 221 517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469 926 255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JULIE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