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f4b8b7866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fa69e848eb4fcb"/>
  </p:sldMasterIdLst>
  <p:sldIdLst>
    <p:sldId xmlns:r="http://schemas.openxmlformats.org/officeDocument/2006/relationships" id="256" r:id="Ra9a4bc4af47f4f07"/>
    <p:sldId xmlns:r="http://schemas.openxmlformats.org/officeDocument/2006/relationships" id="257" r:id="R8c6e208a4bbf42fa"/>
    <p:sldId xmlns:r="http://schemas.openxmlformats.org/officeDocument/2006/relationships" id="258" r:id="Raf200a9a6be448cc"/>
    <p:sldId xmlns:r="http://schemas.openxmlformats.org/officeDocument/2006/relationships" id="259" r:id="Reff33e5564f149ec"/>
    <p:sldId xmlns:r="http://schemas.openxmlformats.org/officeDocument/2006/relationships" id="260" r:id="R8d9de3011a664cc3"/>
    <p:sldId xmlns:r="http://schemas.openxmlformats.org/officeDocument/2006/relationships" id="261" r:id="R1708202943584826"/>
    <p:sldId xmlns:r="http://schemas.openxmlformats.org/officeDocument/2006/relationships" id="262" r:id="R4824f6ba51cd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a69e848eb4fcb" /><Relationship Type="http://schemas.openxmlformats.org/officeDocument/2006/relationships/slide" Target="/ppt/slides/slide1.xml" Id="Ra9a4bc4af47f4f07" /><Relationship Type="http://schemas.openxmlformats.org/officeDocument/2006/relationships/slide" Target="/ppt/slides/slide2.xml" Id="R8c6e208a4bbf42fa" /><Relationship Type="http://schemas.openxmlformats.org/officeDocument/2006/relationships/slide" Target="/ppt/slides/slide3.xml" Id="Raf200a9a6be448cc" /><Relationship Type="http://schemas.openxmlformats.org/officeDocument/2006/relationships/slide" Target="/ppt/slides/slide4.xml" Id="Reff33e5564f149ec" /><Relationship Type="http://schemas.openxmlformats.org/officeDocument/2006/relationships/slide" Target="/ppt/slides/slide5.xml" Id="R8d9de3011a664cc3" /><Relationship Type="http://schemas.openxmlformats.org/officeDocument/2006/relationships/slide" Target="/ppt/slides/slide6.xml" Id="R1708202943584826" /><Relationship Type="http://schemas.openxmlformats.org/officeDocument/2006/relationships/slide" Target="/ppt/slides/slide7.xml" Id="R4824f6ba51cd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b4cc2691d4f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afdb8cf7348b3" /><Relationship Type="http://schemas.openxmlformats.org/officeDocument/2006/relationships/theme" Target="/ppt/slideMasters/theme/theme1.xml" Id="Re419e1c499e046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afdb8cf73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4d1ab380845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4cf2b1235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598deeb8e49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abe3b54e545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81cfc5090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fc109106d42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1936f296144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ARP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−1 819 102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ERLING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ANNE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RANDI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 PER EGGUM  –  16,6 %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erling@klingenberghotel.no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999 203 728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ARP HOLDING AS</a:t>
            </a:r>
          </a:p>
        </p:txBody>
      </p:sp>
    </p:spTree>
  </p:cSld>
  <p:clrMapOvr>
    <a:masterClrMapping xmlns:a="http://schemas.openxmlformats.org/drawingml/2006/main"/>
  </p:clrMapOvr>
</p:sld>
</file>