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ddf2a48f8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4d831ccec43dd"/>
  </p:sldMasterIdLst>
  <p:sldIdLst>
    <p:sldId xmlns:r="http://schemas.openxmlformats.org/officeDocument/2006/relationships" id="256" r:id="R84e22cf57543430a"/>
    <p:sldId xmlns:r="http://schemas.openxmlformats.org/officeDocument/2006/relationships" id="257" r:id="Rf5c8fe394c1b48a1"/>
    <p:sldId xmlns:r="http://schemas.openxmlformats.org/officeDocument/2006/relationships" id="258" r:id="Rcefa33f986964b60"/>
    <p:sldId xmlns:r="http://schemas.openxmlformats.org/officeDocument/2006/relationships" id="259" r:id="Re8d212061edf450c"/>
    <p:sldId xmlns:r="http://schemas.openxmlformats.org/officeDocument/2006/relationships" id="260" r:id="R18b20b83364c4d63"/>
    <p:sldId xmlns:r="http://schemas.openxmlformats.org/officeDocument/2006/relationships" id="261" r:id="Rdb8c97aa78664a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4d831ccec43dd" /><Relationship Type="http://schemas.openxmlformats.org/officeDocument/2006/relationships/slide" Target="/ppt/slides/slide1.xml" Id="R84e22cf57543430a" /><Relationship Type="http://schemas.openxmlformats.org/officeDocument/2006/relationships/slide" Target="/ppt/slides/slide2.xml" Id="Rf5c8fe394c1b48a1" /><Relationship Type="http://schemas.openxmlformats.org/officeDocument/2006/relationships/slide" Target="/ppt/slides/slide3.xml" Id="Rcefa33f986964b60" /><Relationship Type="http://schemas.openxmlformats.org/officeDocument/2006/relationships/slide" Target="/ppt/slides/slide4.xml" Id="Re8d212061edf450c" /><Relationship Type="http://schemas.openxmlformats.org/officeDocument/2006/relationships/slide" Target="/ppt/slides/slide5.xml" Id="R18b20b83364c4d63" /><Relationship Type="http://schemas.openxmlformats.org/officeDocument/2006/relationships/slide" Target="/ppt/slides/slide6.xml" Id="Rdb8c97aa78664a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522feab8449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bc2a0fa34084" /><Relationship Type="http://schemas.openxmlformats.org/officeDocument/2006/relationships/theme" Target="/ppt/slideMasters/theme/theme1.xml" Id="Rc05dc7d9dddf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ebc2a0fa3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b4571568b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b12395d3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16d8426a9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6386ea0ac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681518f9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24f112b7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