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3fef25f85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fcf269c514c67"/>
  </p:sldMasterIdLst>
  <p:sldIdLst>
    <p:sldId xmlns:r="http://schemas.openxmlformats.org/officeDocument/2006/relationships" id="256" r:id="R7e322198f37f478c"/>
    <p:sldId xmlns:r="http://schemas.openxmlformats.org/officeDocument/2006/relationships" id="257" r:id="Rc25e0b558b9a49e5"/>
    <p:sldId xmlns:r="http://schemas.openxmlformats.org/officeDocument/2006/relationships" id="258" r:id="R14ed9970726449a3"/>
    <p:sldId xmlns:r="http://schemas.openxmlformats.org/officeDocument/2006/relationships" id="259" r:id="Rbc02abf9b55447d8"/>
    <p:sldId xmlns:r="http://schemas.openxmlformats.org/officeDocument/2006/relationships" id="260" r:id="R06c0813ec58f45fc"/>
    <p:sldId xmlns:r="http://schemas.openxmlformats.org/officeDocument/2006/relationships" id="261" r:id="Ra4e0983a5c2f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fcf269c514c67" /><Relationship Type="http://schemas.openxmlformats.org/officeDocument/2006/relationships/slide" Target="/ppt/slides/slide1.xml" Id="R7e322198f37f478c" /><Relationship Type="http://schemas.openxmlformats.org/officeDocument/2006/relationships/slide" Target="/ppt/slides/slide2.xml" Id="Rc25e0b558b9a49e5" /><Relationship Type="http://schemas.openxmlformats.org/officeDocument/2006/relationships/slide" Target="/ppt/slides/slide3.xml" Id="R14ed9970726449a3" /><Relationship Type="http://schemas.openxmlformats.org/officeDocument/2006/relationships/slide" Target="/ppt/slides/slide4.xml" Id="Rbc02abf9b55447d8" /><Relationship Type="http://schemas.openxmlformats.org/officeDocument/2006/relationships/slide" Target="/ppt/slides/slide5.xml" Id="R06c0813ec58f45fc" /><Relationship Type="http://schemas.openxmlformats.org/officeDocument/2006/relationships/slide" Target="/ppt/slides/slide6.xml" Id="Ra4e0983a5c2f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eeff85a55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da6999e194f95" /><Relationship Type="http://schemas.openxmlformats.org/officeDocument/2006/relationships/theme" Target="/ppt/slideMasters/theme/theme1.xml" Id="Re10ef4959bde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da6999e19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818f7938e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a6297c959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7bb1e2bee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e8198c80b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9a91251f0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861e95ca8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TELEMARK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212 788 286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106 585 444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212 483 702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4 162 741 983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4 265 101 046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