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5edf6fa45741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95e242d327440d"/>
  </p:sldMasterIdLst>
  <p:sldIdLst>
    <p:sldId xmlns:r="http://schemas.openxmlformats.org/officeDocument/2006/relationships" id="256" r:id="Rc6135f25df4548c5"/>
    <p:sldId xmlns:r="http://schemas.openxmlformats.org/officeDocument/2006/relationships" id="257" r:id="Rda5a80daf61d4f3d"/>
    <p:sldId xmlns:r="http://schemas.openxmlformats.org/officeDocument/2006/relationships" id="258" r:id="R1dcd3a37e13c4d74"/>
    <p:sldId xmlns:r="http://schemas.openxmlformats.org/officeDocument/2006/relationships" id="259" r:id="R1ff9108b6f664842"/>
    <p:sldId xmlns:r="http://schemas.openxmlformats.org/officeDocument/2006/relationships" id="260" r:id="R5c6fd71b5183428d"/>
    <p:sldId xmlns:r="http://schemas.openxmlformats.org/officeDocument/2006/relationships" id="261" r:id="Re5e544a9d5df4b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95e242d327440d" /><Relationship Type="http://schemas.openxmlformats.org/officeDocument/2006/relationships/slide" Target="/ppt/slides/slide1.xml" Id="Rc6135f25df4548c5" /><Relationship Type="http://schemas.openxmlformats.org/officeDocument/2006/relationships/slide" Target="/ppt/slides/slide2.xml" Id="Rda5a80daf61d4f3d" /><Relationship Type="http://schemas.openxmlformats.org/officeDocument/2006/relationships/slide" Target="/ppt/slides/slide3.xml" Id="R1dcd3a37e13c4d74" /><Relationship Type="http://schemas.openxmlformats.org/officeDocument/2006/relationships/slide" Target="/ppt/slides/slide4.xml" Id="R1ff9108b6f664842" /><Relationship Type="http://schemas.openxmlformats.org/officeDocument/2006/relationships/slide" Target="/ppt/slides/slide5.xml" Id="R5c6fd71b5183428d" /><Relationship Type="http://schemas.openxmlformats.org/officeDocument/2006/relationships/slide" Target="/ppt/slides/slide6.xml" Id="Re5e544a9d5df4b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5953e99bb14c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8402a6d734c99" /><Relationship Type="http://schemas.openxmlformats.org/officeDocument/2006/relationships/theme" Target="/ppt/slideMasters/theme/theme1.xml" Id="R8badd9f6adad4f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08402a6d734c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9aadae25448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8acaaf5da48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81880030140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14d8eff0b44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ee99f8d8043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c4a75e89c4d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TELEMARK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TELEMARK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TELEMARK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TELEMARK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TELEMARK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TELEMARK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3724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999 177 743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TELEMARK</a:t>
            </a:r>
          </a:p>
        </p:txBody>
      </p:sp>
    </p:spTree>
  </p:cSld>
  <p:clrMapOvr>
    <a:masterClrMapping xmlns:a="http://schemas.openxmlformats.org/drawingml/2006/main"/>
  </p:clrMapOvr>
</p:sld>
</file>