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3a8e52ada143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43c41507854ee8"/>
  </p:sldMasterIdLst>
  <p:sldIdLst>
    <p:sldId xmlns:r="http://schemas.openxmlformats.org/officeDocument/2006/relationships" id="256" r:id="Re9dafad4bbd54613"/>
    <p:sldId xmlns:r="http://schemas.openxmlformats.org/officeDocument/2006/relationships" id="257" r:id="R582f7408eac64b1e"/>
    <p:sldId xmlns:r="http://schemas.openxmlformats.org/officeDocument/2006/relationships" id="258" r:id="Ra7f6426fca254206"/>
    <p:sldId xmlns:r="http://schemas.openxmlformats.org/officeDocument/2006/relationships" id="259" r:id="R1f6d9e0c877f451d"/>
    <p:sldId xmlns:r="http://schemas.openxmlformats.org/officeDocument/2006/relationships" id="260" r:id="R552f062457124d84"/>
    <p:sldId xmlns:r="http://schemas.openxmlformats.org/officeDocument/2006/relationships" id="261" r:id="Rcadde7e0243443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3c41507854ee8" /><Relationship Type="http://schemas.openxmlformats.org/officeDocument/2006/relationships/slide" Target="/ppt/slides/slide1.xml" Id="Re9dafad4bbd54613" /><Relationship Type="http://schemas.openxmlformats.org/officeDocument/2006/relationships/slide" Target="/ppt/slides/slide2.xml" Id="R582f7408eac64b1e" /><Relationship Type="http://schemas.openxmlformats.org/officeDocument/2006/relationships/slide" Target="/ppt/slides/slide3.xml" Id="Ra7f6426fca254206" /><Relationship Type="http://schemas.openxmlformats.org/officeDocument/2006/relationships/slide" Target="/ppt/slides/slide4.xml" Id="R1f6d9e0c877f451d" /><Relationship Type="http://schemas.openxmlformats.org/officeDocument/2006/relationships/slide" Target="/ppt/slides/slide5.xml" Id="R552f062457124d84" /><Relationship Type="http://schemas.openxmlformats.org/officeDocument/2006/relationships/slide" Target="/ppt/slides/slide6.xml" Id="Rcadde7e0243443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6e8d8e31ca40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14f688cfb4c98" /><Relationship Type="http://schemas.openxmlformats.org/officeDocument/2006/relationships/theme" Target="/ppt/slideMasters/theme/theme1.xml" Id="R0b2828924e8641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214f688cfb4c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ec40a55a848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8f7de8a0743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64d0d973140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cb7e5422246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0332dafc249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07ad1488a48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HALLINGDAL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HALLINGDAL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HALLINGDAL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HALLINGDAL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HALLINGDAL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HALLINGDAL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03202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post@sparebankstiftelsenhallingdal.no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www.sparebankstiftelsenhallingdal.no/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999 177 689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HALLINGDAL</a:t>
            </a:r>
          </a:p>
        </p:txBody>
      </p:sp>
    </p:spTree>
  </p:cSld>
  <p:clrMapOvr>
    <a:masterClrMapping xmlns:a="http://schemas.openxmlformats.org/drawingml/2006/main"/>
  </p:clrMapOvr>
</p:sld>
</file>