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bb7b06ca3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f1a5177724e7f"/>
  </p:sldMasterIdLst>
  <p:sldIdLst>
    <p:sldId xmlns:r="http://schemas.openxmlformats.org/officeDocument/2006/relationships" id="256" r:id="Ra4cae01be3d64a13"/>
    <p:sldId xmlns:r="http://schemas.openxmlformats.org/officeDocument/2006/relationships" id="257" r:id="R1f52c186e64d41c0"/>
    <p:sldId xmlns:r="http://schemas.openxmlformats.org/officeDocument/2006/relationships" id="258" r:id="R9065dbe0be4d4211"/>
    <p:sldId xmlns:r="http://schemas.openxmlformats.org/officeDocument/2006/relationships" id="259" r:id="R8f388744b0774e03"/>
    <p:sldId xmlns:r="http://schemas.openxmlformats.org/officeDocument/2006/relationships" id="260" r:id="R6f12d7033c21493d"/>
    <p:sldId xmlns:r="http://schemas.openxmlformats.org/officeDocument/2006/relationships" id="261" r:id="Rf1811c20e46b4e50"/>
    <p:sldId xmlns:r="http://schemas.openxmlformats.org/officeDocument/2006/relationships" id="262" r:id="R06622a23dcb1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f1a5177724e7f" /><Relationship Type="http://schemas.openxmlformats.org/officeDocument/2006/relationships/slide" Target="/ppt/slides/slide1.xml" Id="Ra4cae01be3d64a13" /><Relationship Type="http://schemas.openxmlformats.org/officeDocument/2006/relationships/slide" Target="/ppt/slides/slide2.xml" Id="R1f52c186e64d41c0" /><Relationship Type="http://schemas.openxmlformats.org/officeDocument/2006/relationships/slide" Target="/ppt/slides/slide3.xml" Id="R9065dbe0be4d4211" /><Relationship Type="http://schemas.openxmlformats.org/officeDocument/2006/relationships/slide" Target="/ppt/slides/slide4.xml" Id="R8f388744b0774e03" /><Relationship Type="http://schemas.openxmlformats.org/officeDocument/2006/relationships/slide" Target="/ppt/slides/slide5.xml" Id="R6f12d7033c21493d" /><Relationship Type="http://schemas.openxmlformats.org/officeDocument/2006/relationships/slide" Target="/ppt/slides/slide6.xml" Id="Rf1811c20e46b4e50" /><Relationship Type="http://schemas.openxmlformats.org/officeDocument/2006/relationships/slide" Target="/ppt/slides/slide7.xml" Id="R06622a23dcb1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43df636b3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ab1abb4d4819" /><Relationship Type="http://schemas.openxmlformats.org/officeDocument/2006/relationships/theme" Target="/ppt/slideMasters/theme/theme1.xml" Id="R3f95fbcc66ee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aab1abb4d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9c300fa1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43f5c334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ecc41604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b1e7f0f4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7c92d719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eae10ec0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3bb3a54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