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c2f64e7f54c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c5d86e89d4de7"/>
  </p:sldMasterIdLst>
  <p:sldIdLst>
    <p:sldId xmlns:r="http://schemas.openxmlformats.org/officeDocument/2006/relationships" id="256" r:id="R310a1adb50ca4411"/>
    <p:sldId xmlns:r="http://schemas.openxmlformats.org/officeDocument/2006/relationships" id="257" r:id="Rf248835e948f4818"/>
    <p:sldId xmlns:r="http://schemas.openxmlformats.org/officeDocument/2006/relationships" id="258" r:id="R7a6d4af345f9458c"/>
    <p:sldId xmlns:r="http://schemas.openxmlformats.org/officeDocument/2006/relationships" id="259" r:id="Rdb9429440efe4011"/>
    <p:sldId xmlns:r="http://schemas.openxmlformats.org/officeDocument/2006/relationships" id="260" r:id="Rec229b0f351041fd"/>
    <p:sldId xmlns:r="http://schemas.openxmlformats.org/officeDocument/2006/relationships" id="261" r:id="R36ad9eb2a402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c5d86e89d4de7" /><Relationship Type="http://schemas.openxmlformats.org/officeDocument/2006/relationships/slide" Target="/ppt/slides/slide1.xml" Id="R310a1adb50ca4411" /><Relationship Type="http://schemas.openxmlformats.org/officeDocument/2006/relationships/slide" Target="/ppt/slides/slide2.xml" Id="Rf248835e948f4818" /><Relationship Type="http://schemas.openxmlformats.org/officeDocument/2006/relationships/slide" Target="/ppt/slides/slide3.xml" Id="R7a6d4af345f9458c" /><Relationship Type="http://schemas.openxmlformats.org/officeDocument/2006/relationships/slide" Target="/ppt/slides/slide4.xml" Id="Rdb9429440efe4011" /><Relationship Type="http://schemas.openxmlformats.org/officeDocument/2006/relationships/slide" Target="/ppt/slides/slide5.xml" Id="Rec229b0f351041fd" /><Relationship Type="http://schemas.openxmlformats.org/officeDocument/2006/relationships/slide" Target="/ppt/slides/slide6.xml" Id="R36ad9eb2a402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1ee698a71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03f602fd7496f" /><Relationship Type="http://schemas.openxmlformats.org/officeDocument/2006/relationships/theme" Target="/ppt/slideMasters/theme/theme1.xml" Id="R7ce296920ea7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03f602fd7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64026fda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f5a85bf464a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875dcad97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01c09731245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4812aac92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9e100d034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