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c17b11e08f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15951ac374d70"/>
  </p:sldMasterIdLst>
  <p:sldIdLst>
    <p:sldId xmlns:r="http://schemas.openxmlformats.org/officeDocument/2006/relationships" id="256" r:id="R59a54161c86c4aa0"/>
    <p:sldId xmlns:r="http://schemas.openxmlformats.org/officeDocument/2006/relationships" id="257" r:id="R434e5c506db74ef6"/>
    <p:sldId xmlns:r="http://schemas.openxmlformats.org/officeDocument/2006/relationships" id="258" r:id="Rbf1f05b6527b4902"/>
    <p:sldId xmlns:r="http://schemas.openxmlformats.org/officeDocument/2006/relationships" id="259" r:id="R36920716ea84482f"/>
    <p:sldId xmlns:r="http://schemas.openxmlformats.org/officeDocument/2006/relationships" id="260" r:id="R28149e8f172c42e9"/>
    <p:sldId xmlns:r="http://schemas.openxmlformats.org/officeDocument/2006/relationships" id="261" r:id="Rcbf788081560473e"/>
    <p:sldId xmlns:r="http://schemas.openxmlformats.org/officeDocument/2006/relationships" id="262" r:id="Ra72477e7e1f24f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15951ac374d70" /><Relationship Type="http://schemas.openxmlformats.org/officeDocument/2006/relationships/slide" Target="/ppt/slides/slide1.xml" Id="R59a54161c86c4aa0" /><Relationship Type="http://schemas.openxmlformats.org/officeDocument/2006/relationships/slide" Target="/ppt/slides/slide2.xml" Id="R434e5c506db74ef6" /><Relationship Type="http://schemas.openxmlformats.org/officeDocument/2006/relationships/slide" Target="/ppt/slides/slide3.xml" Id="Rbf1f05b6527b4902" /><Relationship Type="http://schemas.openxmlformats.org/officeDocument/2006/relationships/slide" Target="/ppt/slides/slide4.xml" Id="R36920716ea84482f" /><Relationship Type="http://schemas.openxmlformats.org/officeDocument/2006/relationships/slide" Target="/ppt/slides/slide5.xml" Id="R28149e8f172c42e9" /><Relationship Type="http://schemas.openxmlformats.org/officeDocument/2006/relationships/slide" Target="/ppt/slides/slide6.xml" Id="Rcbf788081560473e" /><Relationship Type="http://schemas.openxmlformats.org/officeDocument/2006/relationships/slide" Target="/ppt/slides/slide7.xml" Id="Ra72477e7e1f24f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fb47068a7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8ee21ecf4cbf" /><Relationship Type="http://schemas.openxmlformats.org/officeDocument/2006/relationships/theme" Target="/ppt/slideMasters/theme/theme1.xml" Id="R9465e35735c447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68ee21ecf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daf4e4436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ab018f102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e1b6a94c6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ef2a4951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3c172a80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5dbe6a752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9c72f6d23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HADELAND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 REGNSKAP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20 081 852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1 834 614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4 173 764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 TINGELSTAD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JANNICHE FJELDSTAD JENSEN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OLGA KOZLOVA ULSET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GRINA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REIDUN RAGNHILDRUD SKARSTAD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MOLDEN MOGER  –  5,8 %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Handelspark, Smiegata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31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999 166 962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HADELAND REGNSKAP AS</a:t>
            </a:r>
          </a:p>
        </p:txBody>
      </p:sp>
    </p:spTree>
  </p:cSld>
  <p:clrMapOvr>
    <a:masterClrMapping xmlns:a="http://schemas.openxmlformats.org/drawingml/2006/main"/>
  </p:clrMapOvr>
</p:sld>
</file>