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46d4f5b4a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d87d49bc44cb5"/>
  </p:sldMasterIdLst>
  <p:sldIdLst>
    <p:sldId xmlns:r="http://schemas.openxmlformats.org/officeDocument/2006/relationships" id="256" r:id="R0442cf2fbebd4b21"/>
    <p:sldId xmlns:r="http://schemas.openxmlformats.org/officeDocument/2006/relationships" id="257" r:id="R910025b632554d1e"/>
    <p:sldId xmlns:r="http://schemas.openxmlformats.org/officeDocument/2006/relationships" id="258" r:id="R56843fe2d1db455b"/>
    <p:sldId xmlns:r="http://schemas.openxmlformats.org/officeDocument/2006/relationships" id="259" r:id="R8923fd8064fe4e4e"/>
    <p:sldId xmlns:r="http://schemas.openxmlformats.org/officeDocument/2006/relationships" id="260" r:id="R217bea4e33df4a39"/>
    <p:sldId xmlns:r="http://schemas.openxmlformats.org/officeDocument/2006/relationships" id="261" r:id="R72ce53c11e204a85"/>
    <p:sldId xmlns:r="http://schemas.openxmlformats.org/officeDocument/2006/relationships" id="262" r:id="R922d7e9421ef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d87d49bc44cb5" /><Relationship Type="http://schemas.openxmlformats.org/officeDocument/2006/relationships/slide" Target="/ppt/slides/slide1.xml" Id="R0442cf2fbebd4b21" /><Relationship Type="http://schemas.openxmlformats.org/officeDocument/2006/relationships/slide" Target="/ppt/slides/slide2.xml" Id="R910025b632554d1e" /><Relationship Type="http://schemas.openxmlformats.org/officeDocument/2006/relationships/slide" Target="/ppt/slides/slide3.xml" Id="R56843fe2d1db455b" /><Relationship Type="http://schemas.openxmlformats.org/officeDocument/2006/relationships/slide" Target="/ppt/slides/slide4.xml" Id="R8923fd8064fe4e4e" /><Relationship Type="http://schemas.openxmlformats.org/officeDocument/2006/relationships/slide" Target="/ppt/slides/slide5.xml" Id="R217bea4e33df4a39" /><Relationship Type="http://schemas.openxmlformats.org/officeDocument/2006/relationships/slide" Target="/ppt/slides/slide6.xml" Id="R72ce53c11e204a85" /><Relationship Type="http://schemas.openxmlformats.org/officeDocument/2006/relationships/slide" Target="/ppt/slides/slide7.xml" Id="R922d7e9421ef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0bd68d920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ba60e364f4082" /><Relationship Type="http://schemas.openxmlformats.org/officeDocument/2006/relationships/theme" Target="/ppt/slideMasters/theme/theme1.xml" Id="Re906a7e9aa84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ba60e364f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85e7ca980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4fceee0f49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3086f35f4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200d30939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9db19e928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9709e61b74f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2213ffa5e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CITY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39 236 599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22 075 981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214 019 775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355 141 908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