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7eb05a09040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54394607b4217"/>
  </p:sldMasterIdLst>
  <p:sldIdLst>
    <p:sldId xmlns:r="http://schemas.openxmlformats.org/officeDocument/2006/relationships" id="256" r:id="Recace9afcb3b410a"/>
    <p:sldId xmlns:r="http://schemas.openxmlformats.org/officeDocument/2006/relationships" id="257" r:id="R8d1a0995bb11451c"/>
    <p:sldId xmlns:r="http://schemas.openxmlformats.org/officeDocument/2006/relationships" id="258" r:id="Rfc25ce1ae8e74803"/>
    <p:sldId xmlns:r="http://schemas.openxmlformats.org/officeDocument/2006/relationships" id="259" r:id="R241d81f15b8b4b91"/>
    <p:sldId xmlns:r="http://schemas.openxmlformats.org/officeDocument/2006/relationships" id="260" r:id="Rbcb2ad31337b49f9"/>
    <p:sldId xmlns:r="http://schemas.openxmlformats.org/officeDocument/2006/relationships" id="261" r:id="R00c6832be9cc4126"/>
    <p:sldId xmlns:r="http://schemas.openxmlformats.org/officeDocument/2006/relationships" id="262" r:id="Rc900e79a2a754f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54394607b4217" /><Relationship Type="http://schemas.openxmlformats.org/officeDocument/2006/relationships/slide" Target="/ppt/slides/slide1.xml" Id="Recace9afcb3b410a" /><Relationship Type="http://schemas.openxmlformats.org/officeDocument/2006/relationships/slide" Target="/ppt/slides/slide2.xml" Id="R8d1a0995bb11451c" /><Relationship Type="http://schemas.openxmlformats.org/officeDocument/2006/relationships/slide" Target="/ppt/slides/slide3.xml" Id="Rfc25ce1ae8e74803" /><Relationship Type="http://schemas.openxmlformats.org/officeDocument/2006/relationships/slide" Target="/ppt/slides/slide4.xml" Id="R241d81f15b8b4b91" /><Relationship Type="http://schemas.openxmlformats.org/officeDocument/2006/relationships/slide" Target="/ppt/slides/slide5.xml" Id="Rbcb2ad31337b49f9" /><Relationship Type="http://schemas.openxmlformats.org/officeDocument/2006/relationships/slide" Target="/ppt/slides/slide6.xml" Id="R00c6832be9cc4126" /><Relationship Type="http://schemas.openxmlformats.org/officeDocument/2006/relationships/slide" Target="/ppt/slides/slide7.xml" Id="Rc900e79a2a754f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9c56b0fb5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41aafc25f4e84" /><Relationship Type="http://schemas.openxmlformats.org/officeDocument/2006/relationships/theme" Target="/ppt/slideMasters/theme/theme1.xml" Id="R66034ad7611f47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941aafc25f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92d68d3b04c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236121c6042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5d549a0cd4f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73577b85e4a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a0fd891ec4e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16bbbee6f4b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b30d60589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ANIMUS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1 537 260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WALSH CIAN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WALSH HANNE LILLEBØ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Vågeskaret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